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8"/>
  </p:notesMasterIdLst>
  <p:sldIdLst>
    <p:sldId id="301"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Lst>
  <p:sldSz cx="9144000" cy="5143500" type="screen16x9"/>
  <p:notesSz cx="9144000" cy="5143500"/>
  <p:embeddedFontLst>
    <p:embeddedFont>
      <p:font typeface="Wingdings 2" pitchFamily="18" charset="2"/>
      <p:regular r:id="rId49"/>
    </p:embeddedFont>
    <p:embeddedFont>
      <p:font typeface="Calibri" pitchFamily="34" charset="0"/>
      <p:regular r:id="rId50"/>
      <p:bold r:id="rId51"/>
      <p:italic r:id="rId52"/>
      <p:boldItalic r:id="rId53"/>
    </p:embeddedFont>
    <p:embeddedFont>
      <p:font typeface="Tahoma" pitchFamily="34" charset="0"/>
      <p:regular r:id="rId54"/>
      <p:bold r:id="rId55"/>
    </p:embeddedFont>
    <p:embeddedFont>
      <p:font typeface="Candara" pitchFamily="34" charset="0"/>
      <p:regular r:id="rId56"/>
      <p:bold r:id="rId57"/>
      <p:italic r:id="rId58"/>
      <p:boldItalic r:id="rId59"/>
    </p:embeddedFont>
    <p:embeddedFont>
      <p:font typeface="Arial Black" pitchFamily="34" charset="0"/>
      <p:bold r:id="rId60"/>
    </p:embeddedFont>
  </p:embeddedFontLst>
  <p:defaultTextStyle>
    <a:defPPr>
      <a:defRPr kern="0"/>
    </a:def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0" d="100"/>
          <a:sy n="110" d="100"/>
        </p:scale>
        <p:origin x="-204"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font" Target="fonts/font7.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font" Target="fonts/font10.fntdata"/><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3962400" cy="257175"/>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5180013" y="0"/>
            <a:ext cx="3962400" cy="257175"/>
          </a:xfrm>
          <a:prstGeom prst="rect">
            <a:avLst/>
          </a:prstGeom>
        </p:spPr>
        <p:txBody>
          <a:bodyPr vert="horz" lIns="91440" tIns="45720" rIns="91440" bIns="45720" rtlCol="0"/>
          <a:lstStyle>
            <a:lvl1pPr algn="r">
              <a:defRPr sz="1200"/>
            </a:lvl1pPr>
          </a:lstStyle>
          <a:p>
            <a:fld id="{195BBB6B-54AD-4C0F-8D8A-40F35A97F3F2}" type="datetimeFigureOut">
              <a:rPr lang="tr-TR" smtClean="0"/>
              <a:pPr/>
              <a:t>14.04.2022</a:t>
            </a:fld>
            <a:endParaRPr lang="tr-TR"/>
          </a:p>
        </p:txBody>
      </p:sp>
      <p:sp>
        <p:nvSpPr>
          <p:cNvPr id="4" name="3 Slayt Görüntüsü Yer Tutucusu"/>
          <p:cNvSpPr>
            <a:spLocks noGrp="1" noRot="1" noChangeAspect="1"/>
          </p:cNvSpPr>
          <p:nvPr>
            <p:ph type="sldImg" idx="2"/>
          </p:nvPr>
        </p:nvSpPr>
        <p:spPr>
          <a:xfrm>
            <a:off x="2857500" y="385763"/>
            <a:ext cx="3429000" cy="1928812"/>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914400" y="2443163"/>
            <a:ext cx="7315200" cy="2314575"/>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4884738"/>
            <a:ext cx="3962400" cy="257175"/>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5180013" y="4884738"/>
            <a:ext cx="3962400" cy="257175"/>
          </a:xfrm>
          <a:prstGeom prst="rect">
            <a:avLst/>
          </a:prstGeom>
        </p:spPr>
        <p:txBody>
          <a:bodyPr vert="horz" lIns="91440" tIns="45720" rIns="91440" bIns="45720" rtlCol="0" anchor="b"/>
          <a:lstStyle>
            <a:lvl1pPr algn="r">
              <a:defRPr sz="1200"/>
            </a:lvl1pPr>
          </a:lstStyle>
          <a:p>
            <a:fld id="{FA23772A-3B5A-46E5-A833-4DB42D925DC5}" type="slidenum">
              <a:rPr lang="tr-TR" smtClean="0"/>
              <a:pPr/>
              <a:t>‹#›</a:t>
            </a:fld>
            <a:endParaRPr lang="tr-TR"/>
          </a:p>
        </p:txBody>
      </p:sp>
    </p:spTree>
    <p:extLst>
      <p:ext uri="{BB962C8B-B14F-4D97-AF65-F5344CB8AC3E}">
        <p14:creationId xmlns:p14="http://schemas.microsoft.com/office/powerpoint/2010/main" val="2209378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FA23772A-3B5A-46E5-A833-4DB42D925DC5}" type="slidenum">
              <a:rPr lang="tr-TR" smtClean="0"/>
              <a:pPr/>
              <a:t>44</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108013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4/14/2022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00" b="1" i="0">
                <a:solidFill>
                  <a:schemeClr val="bg1"/>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sz="3600" b="1" i="0">
                <a:solidFill>
                  <a:srgbClr val="242845"/>
                </a:solidFill>
                <a:latin typeface="Tahoma"/>
                <a:cs typeface="Tahom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4/14/2022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00" b="1" i="0">
                <a:solidFill>
                  <a:schemeClr val="bg1"/>
                </a:solidFill>
                <a:latin typeface="Tahoma"/>
                <a:cs typeface="Tahoma"/>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4/14/2022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00" b="1" i="0">
                <a:solidFill>
                  <a:schemeClr val="bg1"/>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4/14/2022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4/14/2022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5143500"/>
          </a:xfrm>
          <a:custGeom>
            <a:avLst/>
            <a:gdLst/>
            <a:ahLst/>
            <a:cxnLst/>
            <a:rect l="l" t="t" r="r" b="b"/>
            <a:pathLst>
              <a:path w="9144000" h="5143500">
                <a:moveTo>
                  <a:pt x="9144000" y="0"/>
                </a:moveTo>
                <a:lnTo>
                  <a:pt x="0" y="0"/>
                </a:lnTo>
                <a:lnTo>
                  <a:pt x="0" y="5143500"/>
                </a:lnTo>
                <a:lnTo>
                  <a:pt x="9144000" y="5143500"/>
                </a:lnTo>
                <a:lnTo>
                  <a:pt x="9144000" y="0"/>
                </a:lnTo>
                <a:close/>
              </a:path>
            </a:pathLst>
          </a:custGeom>
          <a:solidFill>
            <a:srgbClr val="4BC3E4"/>
          </a:solidFill>
        </p:spPr>
        <p:txBody>
          <a:bodyPr wrap="square" lIns="0" tIns="0" rIns="0" bIns="0" rtlCol="0"/>
          <a:lstStyle/>
          <a:p>
            <a:endParaRPr/>
          </a:p>
        </p:txBody>
      </p:sp>
      <p:sp>
        <p:nvSpPr>
          <p:cNvPr id="2" name="Holder 2"/>
          <p:cNvSpPr>
            <a:spLocks noGrp="1"/>
          </p:cNvSpPr>
          <p:nvPr>
            <p:ph type="title"/>
          </p:nvPr>
        </p:nvSpPr>
        <p:spPr>
          <a:xfrm>
            <a:off x="1933194" y="490169"/>
            <a:ext cx="5277611" cy="543560"/>
          </a:xfrm>
          <a:prstGeom prst="rect">
            <a:avLst/>
          </a:prstGeom>
        </p:spPr>
        <p:txBody>
          <a:bodyPr wrap="square" lIns="0" tIns="0" rIns="0" bIns="0">
            <a:spAutoFit/>
          </a:bodyPr>
          <a:lstStyle>
            <a:lvl1pPr>
              <a:defRPr sz="3400" b="1" i="0">
                <a:solidFill>
                  <a:schemeClr val="bg1"/>
                </a:solidFill>
                <a:latin typeface="Tahoma"/>
                <a:cs typeface="Tahoma"/>
              </a:defRPr>
            </a:lvl1pPr>
          </a:lstStyle>
          <a:p>
            <a:endParaRPr/>
          </a:p>
        </p:txBody>
      </p:sp>
      <p:sp>
        <p:nvSpPr>
          <p:cNvPr id="3" name="Holder 3"/>
          <p:cNvSpPr>
            <a:spLocks noGrp="1"/>
          </p:cNvSpPr>
          <p:nvPr>
            <p:ph type="body" idx="1"/>
          </p:nvPr>
        </p:nvSpPr>
        <p:spPr>
          <a:xfrm>
            <a:off x="1658239" y="1010792"/>
            <a:ext cx="5681345" cy="3227070"/>
          </a:xfrm>
          <a:prstGeom prst="rect">
            <a:avLst/>
          </a:prstGeom>
        </p:spPr>
        <p:txBody>
          <a:bodyPr wrap="square" lIns="0" tIns="0" rIns="0" bIns="0">
            <a:spAutoFit/>
          </a:bodyPr>
          <a:lstStyle>
            <a:lvl1pPr>
              <a:defRPr sz="3600" b="1" i="0">
                <a:solidFill>
                  <a:srgbClr val="242845"/>
                </a:solidFill>
                <a:latin typeface="Tahoma"/>
                <a:cs typeface="Tahoma"/>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4/14/2022</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slides/_rels/slide1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4.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who.in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who.int/"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www.who.in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idx="1"/>
          </p:nvPr>
        </p:nvSpPr>
        <p:spPr>
          <a:xfrm>
            <a:off x="1658239" y="209550"/>
            <a:ext cx="5681345" cy="4955203"/>
          </a:xfrm>
        </p:spPr>
        <p:txBody>
          <a:bodyPr/>
          <a:lstStyle/>
          <a:p>
            <a:pPr algn="ctr"/>
            <a:r>
              <a:rPr lang="tr-TR" sz="2800" dirty="0" smtClean="0"/>
              <a:t>T.C.</a:t>
            </a:r>
            <a:br>
              <a:rPr lang="tr-TR" sz="2800" dirty="0" smtClean="0"/>
            </a:br>
            <a:r>
              <a:rPr lang="tr-TR" sz="2800" dirty="0" smtClean="0"/>
              <a:t>DİYARBAKIR VALİLİĞİ</a:t>
            </a:r>
            <a:br>
              <a:rPr lang="tr-TR" sz="2800" dirty="0" smtClean="0"/>
            </a:br>
            <a:r>
              <a:rPr lang="tr-TR" sz="2800" dirty="0" smtClean="0"/>
              <a:t>DİYARBAKIR İL MİLLİ EĞİTİM MÜDÜRLÜĞÜ</a:t>
            </a:r>
            <a:endParaRPr lang="tr-TR" sz="2000" dirty="0" smtClean="0"/>
          </a:p>
          <a:p>
            <a:pPr algn="ctr"/>
            <a:r>
              <a:rPr lang="tr-TR" sz="2800" dirty="0" smtClean="0"/>
              <a:t/>
            </a:r>
            <a:br>
              <a:rPr lang="tr-TR" sz="2800" dirty="0" smtClean="0"/>
            </a:br>
            <a:r>
              <a:rPr lang="tr-TR" sz="2400" dirty="0" smtClean="0"/>
              <a:t>İNTİHAR ÖNLEYİCİ VE KORUYUCU TEDBİR ÇALIŞMALARI</a:t>
            </a:r>
            <a:endParaRPr lang="tr-TR" sz="2000" dirty="0" smtClean="0"/>
          </a:p>
          <a:p>
            <a:pPr algn="ctr"/>
            <a:r>
              <a:rPr lang="tr-TR" sz="2000" dirty="0" smtClean="0"/>
              <a:t> </a:t>
            </a:r>
            <a:endParaRPr lang="tr-TR" sz="2800" dirty="0" smtClean="0"/>
          </a:p>
          <a:p>
            <a:pPr algn="ctr"/>
            <a:r>
              <a:rPr lang="tr-TR" sz="2400" dirty="0" smtClean="0"/>
              <a:t>VELİ BİLGİLENDİRME OTURUMU</a:t>
            </a:r>
          </a:p>
          <a:p>
            <a:pPr algn="r"/>
            <a:r>
              <a:rPr lang="tr-TR" sz="1600" u="sng" dirty="0" smtClean="0"/>
              <a:t>HAZIRLAYANLAR</a:t>
            </a:r>
          </a:p>
          <a:p>
            <a:pPr algn="r"/>
            <a:r>
              <a:rPr lang="tr-TR" sz="1600" dirty="0" smtClean="0"/>
              <a:t> </a:t>
            </a:r>
            <a:r>
              <a:rPr lang="tr-TR" sz="1400" dirty="0" smtClean="0"/>
              <a:t>FATMA KARAOĞLAN-SİLVAN RAM</a:t>
            </a:r>
            <a:endParaRPr lang="tr-TR" sz="2000" dirty="0" smtClean="0"/>
          </a:p>
          <a:p>
            <a:pPr algn="ctr"/>
            <a:r>
              <a:rPr lang="tr-TR" sz="1050" dirty="0" smtClean="0"/>
              <a:t>                                                         </a:t>
            </a:r>
            <a:r>
              <a:rPr lang="tr-TR" sz="1400" dirty="0" smtClean="0"/>
              <a:t>SÜPHAN İŞNEL- SİLVAN RAM</a:t>
            </a:r>
            <a:endParaRPr lang="tr-TR" sz="1050" dirty="0" smtClean="0"/>
          </a:p>
          <a:p>
            <a:pPr algn="ctr"/>
            <a:endParaRPr lang="tr-TR" sz="2400" dirty="0" smtClean="0"/>
          </a:p>
          <a:p>
            <a:pPr algn="ctr"/>
            <a:r>
              <a:rPr lang="tr-TR" sz="1200" dirty="0" smtClean="0"/>
              <a:t>DİYARBAKIR-2022</a:t>
            </a:r>
            <a:endParaRPr lang="tr-TR"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7036" y="4035552"/>
            <a:ext cx="814069" cy="1087120"/>
            <a:chOff x="107036" y="4035552"/>
            <a:chExt cx="814069" cy="1087120"/>
          </a:xfrm>
        </p:grpSpPr>
        <p:sp>
          <p:nvSpPr>
            <p:cNvPr id="3" name="object 3"/>
            <p:cNvSpPr/>
            <p:nvPr/>
          </p:nvSpPr>
          <p:spPr>
            <a:xfrm>
              <a:off x="107036" y="4035552"/>
              <a:ext cx="623570" cy="932815"/>
            </a:xfrm>
            <a:custGeom>
              <a:avLst/>
              <a:gdLst/>
              <a:ahLst/>
              <a:cxnLst/>
              <a:rect l="l" t="t" r="r" b="b"/>
              <a:pathLst>
                <a:path w="623570" h="932814">
                  <a:moveTo>
                    <a:pt x="469682" y="0"/>
                  </a:moveTo>
                  <a:lnTo>
                    <a:pt x="419324" y="10572"/>
                  </a:lnTo>
                  <a:lnTo>
                    <a:pt x="367079" y="45567"/>
                  </a:lnTo>
                  <a:lnTo>
                    <a:pt x="334815" y="78646"/>
                  </a:lnTo>
                  <a:lnTo>
                    <a:pt x="304594" y="113682"/>
                  </a:lnTo>
                  <a:lnTo>
                    <a:pt x="276419" y="150568"/>
                  </a:lnTo>
                  <a:lnTo>
                    <a:pt x="250294" y="189197"/>
                  </a:lnTo>
                  <a:lnTo>
                    <a:pt x="226223" y="229463"/>
                  </a:lnTo>
                  <a:lnTo>
                    <a:pt x="201617" y="276772"/>
                  </a:lnTo>
                  <a:lnTo>
                    <a:pt x="177466" y="324136"/>
                  </a:lnTo>
                  <a:lnTo>
                    <a:pt x="153819" y="371605"/>
                  </a:lnTo>
                  <a:lnTo>
                    <a:pt x="130724" y="419225"/>
                  </a:lnTo>
                  <a:lnTo>
                    <a:pt x="108232" y="467045"/>
                  </a:lnTo>
                  <a:lnTo>
                    <a:pt x="86390" y="515111"/>
                  </a:lnTo>
                  <a:lnTo>
                    <a:pt x="65248" y="563473"/>
                  </a:lnTo>
                  <a:lnTo>
                    <a:pt x="44855" y="612178"/>
                  </a:lnTo>
                  <a:lnTo>
                    <a:pt x="30019" y="652870"/>
                  </a:lnTo>
                  <a:lnTo>
                    <a:pt x="17614" y="693970"/>
                  </a:lnTo>
                  <a:lnTo>
                    <a:pt x="7615" y="734259"/>
                  </a:lnTo>
                  <a:lnTo>
                    <a:pt x="0" y="772515"/>
                  </a:lnTo>
                  <a:lnTo>
                    <a:pt x="712" y="820436"/>
                  </a:lnTo>
                  <a:lnTo>
                    <a:pt x="12018" y="862347"/>
                  </a:lnTo>
                  <a:lnTo>
                    <a:pt x="33326" y="894636"/>
                  </a:lnTo>
                  <a:lnTo>
                    <a:pt x="84842" y="921345"/>
                  </a:lnTo>
                  <a:lnTo>
                    <a:pt x="123452" y="931282"/>
                  </a:lnTo>
                  <a:lnTo>
                    <a:pt x="142035" y="932688"/>
                  </a:lnTo>
                  <a:lnTo>
                    <a:pt x="166322" y="929982"/>
                  </a:lnTo>
                  <a:lnTo>
                    <a:pt x="218259" y="905416"/>
                  </a:lnTo>
                  <a:lnTo>
                    <a:pt x="284493" y="845456"/>
                  </a:lnTo>
                  <a:lnTo>
                    <a:pt x="318669" y="806548"/>
                  </a:lnTo>
                  <a:lnTo>
                    <a:pt x="350385" y="765188"/>
                  </a:lnTo>
                  <a:lnTo>
                    <a:pt x="379952" y="721682"/>
                  </a:lnTo>
                  <a:lnTo>
                    <a:pt x="407681" y="676338"/>
                  </a:lnTo>
                  <a:lnTo>
                    <a:pt x="434260" y="630370"/>
                  </a:lnTo>
                  <a:lnTo>
                    <a:pt x="460734" y="583983"/>
                  </a:lnTo>
                  <a:lnTo>
                    <a:pt x="486728" y="537030"/>
                  </a:lnTo>
                  <a:lnTo>
                    <a:pt x="511870" y="489364"/>
                  </a:lnTo>
                  <a:lnTo>
                    <a:pt x="535783" y="440837"/>
                  </a:lnTo>
                  <a:lnTo>
                    <a:pt x="558096" y="391302"/>
                  </a:lnTo>
                  <a:lnTo>
                    <a:pt x="578432" y="340614"/>
                  </a:lnTo>
                  <a:lnTo>
                    <a:pt x="592002" y="301130"/>
                  </a:lnTo>
                  <a:lnTo>
                    <a:pt x="603771" y="262045"/>
                  </a:lnTo>
                  <a:lnTo>
                    <a:pt x="613531" y="222159"/>
                  </a:lnTo>
                  <a:lnTo>
                    <a:pt x="621079" y="180276"/>
                  </a:lnTo>
                  <a:lnTo>
                    <a:pt x="623302" y="148055"/>
                  </a:lnTo>
                  <a:lnTo>
                    <a:pt x="619733" y="116417"/>
                  </a:lnTo>
                  <a:lnTo>
                    <a:pt x="591183" y="60540"/>
                  </a:lnTo>
                  <a:lnTo>
                    <a:pt x="535652" y="17530"/>
                  </a:lnTo>
                  <a:lnTo>
                    <a:pt x="469682" y="0"/>
                  </a:lnTo>
                  <a:close/>
                </a:path>
              </a:pathLst>
            </a:custGeom>
            <a:solidFill>
              <a:srgbClr val="42BADF"/>
            </a:solidFill>
          </p:spPr>
          <p:txBody>
            <a:bodyPr wrap="square" lIns="0" tIns="0" rIns="0" bIns="0" rtlCol="0"/>
            <a:lstStyle/>
            <a:p>
              <a:endParaRPr/>
            </a:p>
          </p:txBody>
        </p:sp>
        <p:sp>
          <p:nvSpPr>
            <p:cNvPr id="4" name="object 4"/>
            <p:cNvSpPr/>
            <p:nvPr/>
          </p:nvSpPr>
          <p:spPr>
            <a:xfrm>
              <a:off x="263156" y="4177360"/>
              <a:ext cx="657860" cy="944880"/>
            </a:xfrm>
            <a:custGeom>
              <a:avLst/>
              <a:gdLst/>
              <a:ahLst/>
              <a:cxnLst/>
              <a:rect l="l" t="t" r="r" b="b"/>
              <a:pathLst>
                <a:path w="657860" h="944879">
                  <a:moveTo>
                    <a:pt x="497992" y="0"/>
                  </a:moveTo>
                  <a:lnTo>
                    <a:pt x="448319" y="6134"/>
                  </a:lnTo>
                  <a:lnTo>
                    <a:pt x="401827" y="23507"/>
                  </a:lnTo>
                  <a:lnTo>
                    <a:pt x="352459" y="55865"/>
                  </a:lnTo>
                  <a:lnTo>
                    <a:pt x="307873" y="96215"/>
                  </a:lnTo>
                  <a:lnTo>
                    <a:pt x="273072" y="134315"/>
                  </a:lnTo>
                  <a:lnTo>
                    <a:pt x="240204" y="173723"/>
                  </a:lnTo>
                  <a:lnTo>
                    <a:pt x="209250" y="214409"/>
                  </a:lnTo>
                  <a:lnTo>
                    <a:pt x="180186" y="256343"/>
                  </a:lnTo>
                  <a:lnTo>
                    <a:pt x="152990" y="299496"/>
                  </a:lnTo>
                  <a:lnTo>
                    <a:pt x="127641" y="343836"/>
                  </a:lnTo>
                  <a:lnTo>
                    <a:pt x="104116" y="389335"/>
                  </a:lnTo>
                  <a:lnTo>
                    <a:pt x="82394" y="435962"/>
                  </a:lnTo>
                  <a:lnTo>
                    <a:pt x="62453" y="483688"/>
                  </a:lnTo>
                  <a:lnTo>
                    <a:pt x="44270" y="532483"/>
                  </a:lnTo>
                  <a:lnTo>
                    <a:pt x="27769" y="582506"/>
                  </a:lnTo>
                  <a:lnTo>
                    <a:pt x="13093" y="633158"/>
                  </a:lnTo>
                  <a:lnTo>
                    <a:pt x="0" y="706897"/>
                  </a:lnTo>
                  <a:lnTo>
                    <a:pt x="156" y="743793"/>
                  </a:lnTo>
                  <a:lnTo>
                    <a:pt x="13673" y="825663"/>
                  </a:lnTo>
                  <a:lnTo>
                    <a:pt x="29629" y="866003"/>
                  </a:lnTo>
                  <a:lnTo>
                    <a:pt x="54386" y="899511"/>
                  </a:lnTo>
                  <a:lnTo>
                    <a:pt x="89954" y="923984"/>
                  </a:lnTo>
                  <a:lnTo>
                    <a:pt x="133208" y="939648"/>
                  </a:lnTo>
                  <a:lnTo>
                    <a:pt x="175806" y="944725"/>
                  </a:lnTo>
                  <a:lnTo>
                    <a:pt x="202784" y="942693"/>
                  </a:lnTo>
                  <a:lnTo>
                    <a:pt x="255978" y="926859"/>
                  </a:lnTo>
                  <a:lnTo>
                    <a:pt x="301844" y="899627"/>
                  </a:lnTo>
                  <a:lnTo>
                    <a:pt x="331495" y="863392"/>
                  </a:lnTo>
                  <a:lnTo>
                    <a:pt x="339046" y="853958"/>
                  </a:lnTo>
                  <a:lnTo>
                    <a:pt x="165087" y="853958"/>
                  </a:lnTo>
                  <a:lnTo>
                    <a:pt x="160680" y="853800"/>
                  </a:lnTo>
                  <a:lnTo>
                    <a:pt x="118006" y="838175"/>
                  </a:lnTo>
                  <a:lnTo>
                    <a:pt x="94284" y="802068"/>
                  </a:lnTo>
                  <a:lnTo>
                    <a:pt x="83864" y="730986"/>
                  </a:lnTo>
                  <a:lnTo>
                    <a:pt x="86769" y="692026"/>
                  </a:lnTo>
                  <a:lnTo>
                    <a:pt x="94284" y="650265"/>
                  </a:lnTo>
                  <a:lnTo>
                    <a:pt x="107086" y="606165"/>
                  </a:lnTo>
                  <a:lnTo>
                    <a:pt x="121727" y="561990"/>
                  </a:lnTo>
                  <a:lnTo>
                    <a:pt x="138204" y="517927"/>
                  </a:lnTo>
                  <a:lnTo>
                    <a:pt x="156515" y="474160"/>
                  </a:lnTo>
                  <a:lnTo>
                    <a:pt x="176658" y="430877"/>
                  </a:lnTo>
                  <a:lnTo>
                    <a:pt x="198629" y="388264"/>
                  </a:lnTo>
                  <a:lnTo>
                    <a:pt x="222427" y="346506"/>
                  </a:lnTo>
                  <a:lnTo>
                    <a:pt x="248609" y="305964"/>
                  </a:lnTo>
                  <a:lnTo>
                    <a:pt x="276137" y="266552"/>
                  </a:lnTo>
                  <a:lnTo>
                    <a:pt x="305317" y="228374"/>
                  </a:lnTo>
                  <a:lnTo>
                    <a:pt x="336456" y="191537"/>
                  </a:lnTo>
                  <a:lnTo>
                    <a:pt x="369862" y="156146"/>
                  </a:lnTo>
                  <a:lnTo>
                    <a:pt x="403740" y="127012"/>
                  </a:lnTo>
                  <a:lnTo>
                    <a:pt x="442468" y="102679"/>
                  </a:lnTo>
                  <a:lnTo>
                    <a:pt x="489407" y="89827"/>
                  </a:lnTo>
                  <a:lnTo>
                    <a:pt x="491058" y="89738"/>
                  </a:lnTo>
                  <a:lnTo>
                    <a:pt x="637187" y="89738"/>
                  </a:lnTo>
                  <a:lnTo>
                    <a:pt x="613181" y="53591"/>
                  </a:lnTo>
                  <a:lnTo>
                    <a:pt x="580247" y="24774"/>
                  </a:lnTo>
                  <a:lnTo>
                    <a:pt x="541269" y="6432"/>
                  </a:lnTo>
                  <a:lnTo>
                    <a:pt x="497992" y="0"/>
                  </a:lnTo>
                  <a:close/>
                </a:path>
                <a:path w="657860" h="944879">
                  <a:moveTo>
                    <a:pt x="637187" y="89738"/>
                  </a:moveTo>
                  <a:lnTo>
                    <a:pt x="494296" y="89738"/>
                  </a:lnTo>
                  <a:lnTo>
                    <a:pt x="525479" y="95179"/>
                  </a:lnTo>
                  <a:lnTo>
                    <a:pt x="549316" y="111031"/>
                  </a:lnTo>
                  <a:lnTo>
                    <a:pt x="565251" y="136581"/>
                  </a:lnTo>
                  <a:lnTo>
                    <a:pt x="572678" y="170870"/>
                  </a:lnTo>
                  <a:lnTo>
                    <a:pt x="572798" y="173723"/>
                  </a:lnTo>
                  <a:lnTo>
                    <a:pt x="573796" y="212453"/>
                  </a:lnTo>
                  <a:lnTo>
                    <a:pt x="568234" y="253187"/>
                  </a:lnTo>
                  <a:lnTo>
                    <a:pt x="557460" y="293520"/>
                  </a:lnTo>
                  <a:lnTo>
                    <a:pt x="542886" y="333654"/>
                  </a:lnTo>
                  <a:lnTo>
                    <a:pt x="524997" y="378543"/>
                  </a:lnTo>
                  <a:lnTo>
                    <a:pt x="504959" y="423110"/>
                  </a:lnTo>
                  <a:lnTo>
                    <a:pt x="483179" y="467051"/>
                  </a:lnTo>
                  <a:lnTo>
                    <a:pt x="460062" y="510066"/>
                  </a:lnTo>
                  <a:lnTo>
                    <a:pt x="436016" y="551853"/>
                  </a:lnTo>
                  <a:lnTo>
                    <a:pt x="412648" y="593364"/>
                  </a:lnTo>
                  <a:lnTo>
                    <a:pt x="389210" y="634394"/>
                  </a:lnTo>
                  <a:lnTo>
                    <a:pt x="365291" y="674830"/>
                  </a:lnTo>
                  <a:lnTo>
                    <a:pt x="340480" y="714557"/>
                  </a:lnTo>
                  <a:lnTo>
                    <a:pt x="314365" y="753460"/>
                  </a:lnTo>
                  <a:lnTo>
                    <a:pt x="286537" y="791425"/>
                  </a:lnTo>
                  <a:lnTo>
                    <a:pt x="233935" y="838127"/>
                  </a:lnTo>
                  <a:lnTo>
                    <a:pt x="169341" y="853958"/>
                  </a:lnTo>
                  <a:lnTo>
                    <a:pt x="339046" y="853958"/>
                  </a:lnTo>
                  <a:lnTo>
                    <a:pt x="378438" y="803146"/>
                  </a:lnTo>
                  <a:lnTo>
                    <a:pt x="409323" y="760608"/>
                  </a:lnTo>
                  <a:lnTo>
                    <a:pt x="438975" y="717274"/>
                  </a:lnTo>
                  <a:lnTo>
                    <a:pt x="467411" y="673146"/>
                  </a:lnTo>
                  <a:lnTo>
                    <a:pt x="494648" y="628223"/>
                  </a:lnTo>
                  <a:lnTo>
                    <a:pt x="520805" y="582316"/>
                  </a:lnTo>
                  <a:lnTo>
                    <a:pt x="545593" y="535994"/>
                  </a:lnTo>
                  <a:lnTo>
                    <a:pt x="569335" y="488688"/>
                  </a:lnTo>
                  <a:lnTo>
                    <a:pt x="591947" y="440588"/>
                  </a:lnTo>
                  <a:lnTo>
                    <a:pt x="609394" y="400354"/>
                  </a:lnTo>
                  <a:lnTo>
                    <a:pt x="625624" y="359322"/>
                  </a:lnTo>
                  <a:lnTo>
                    <a:pt x="639449" y="316692"/>
                  </a:lnTo>
                  <a:lnTo>
                    <a:pt x="649681" y="271665"/>
                  </a:lnTo>
                  <a:lnTo>
                    <a:pt x="657383" y="205057"/>
                  </a:lnTo>
                  <a:lnTo>
                    <a:pt x="657149" y="170870"/>
                  </a:lnTo>
                  <a:lnTo>
                    <a:pt x="653922" y="136906"/>
                  </a:lnTo>
                  <a:lnTo>
                    <a:pt x="638321" y="91446"/>
                  </a:lnTo>
                  <a:lnTo>
                    <a:pt x="637187" y="89738"/>
                  </a:lnTo>
                  <a:close/>
                </a:path>
              </a:pathLst>
            </a:custGeom>
            <a:solidFill>
              <a:srgbClr val="81D2E7"/>
            </a:solidFill>
          </p:spPr>
          <p:txBody>
            <a:bodyPr wrap="square" lIns="0" tIns="0" rIns="0" bIns="0" rtlCol="0"/>
            <a:lstStyle/>
            <a:p>
              <a:endParaRPr/>
            </a:p>
          </p:txBody>
        </p:sp>
      </p:grpSp>
      <p:grpSp>
        <p:nvGrpSpPr>
          <p:cNvPr id="5" name="object 5"/>
          <p:cNvGrpSpPr/>
          <p:nvPr/>
        </p:nvGrpSpPr>
        <p:grpSpPr>
          <a:xfrm>
            <a:off x="1523" y="2772155"/>
            <a:ext cx="671830" cy="554990"/>
            <a:chOff x="1523" y="2772155"/>
            <a:chExt cx="671830" cy="554990"/>
          </a:xfrm>
        </p:grpSpPr>
        <p:sp>
          <p:nvSpPr>
            <p:cNvPr id="6" name="object 6"/>
            <p:cNvSpPr/>
            <p:nvPr/>
          </p:nvSpPr>
          <p:spPr>
            <a:xfrm>
              <a:off x="1523" y="2772155"/>
              <a:ext cx="671830" cy="443865"/>
            </a:xfrm>
            <a:custGeom>
              <a:avLst/>
              <a:gdLst/>
              <a:ahLst/>
              <a:cxnLst/>
              <a:rect l="l" t="t" r="r" b="b"/>
              <a:pathLst>
                <a:path w="671830" h="443864">
                  <a:moveTo>
                    <a:pt x="0" y="0"/>
                  </a:moveTo>
                  <a:lnTo>
                    <a:pt x="0" y="387985"/>
                  </a:lnTo>
                  <a:lnTo>
                    <a:pt x="41749" y="395920"/>
                  </a:lnTo>
                  <a:lnTo>
                    <a:pt x="83904" y="403463"/>
                  </a:lnTo>
                  <a:lnTo>
                    <a:pt x="126871" y="410219"/>
                  </a:lnTo>
                  <a:lnTo>
                    <a:pt x="171056" y="415798"/>
                  </a:lnTo>
                  <a:lnTo>
                    <a:pt x="225186" y="425199"/>
                  </a:lnTo>
                  <a:lnTo>
                    <a:pt x="279831" y="432850"/>
                  </a:lnTo>
                  <a:lnTo>
                    <a:pt x="334994" y="438557"/>
                  </a:lnTo>
                  <a:lnTo>
                    <a:pt x="390678" y="442124"/>
                  </a:lnTo>
                  <a:lnTo>
                    <a:pt x="446887" y="443356"/>
                  </a:lnTo>
                  <a:lnTo>
                    <a:pt x="486244" y="441376"/>
                  </a:lnTo>
                  <a:lnTo>
                    <a:pt x="524402" y="435419"/>
                  </a:lnTo>
                  <a:lnTo>
                    <a:pt x="561759" y="425461"/>
                  </a:lnTo>
                  <a:lnTo>
                    <a:pt x="598716" y="411480"/>
                  </a:lnTo>
                  <a:lnTo>
                    <a:pt x="632094" y="389350"/>
                  </a:lnTo>
                  <a:lnTo>
                    <a:pt x="654291" y="355981"/>
                  </a:lnTo>
                  <a:lnTo>
                    <a:pt x="667664" y="317373"/>
                  </a:lnTo>
                  <a:lnTo>
                    <a:pt x="671398" y="277241"/>
                  </a:lnTo>
                  <a:lnTo>
                    <a:pt x="666163" y="229784"/>
                  </a:lnTo>
                  <a:lnTo>
                    <a:pt x="651900" y="187340"/>
                  </a:lnTo>
                  <a:lnTo>
                    <a:pt x="626003" y="150921"/>
                  </a:lnTo>
                  <a:lnTo>
                    <a:pt x="585863" y="121538"/>
                  </a:lnTo>
                  <a:lnTo>
                    <a:pt x="531888" y="94869"/>
                  </a:lnTo>
                  <a:lnTo>
                    <a:pt x="474713" y="74675"/>
                  </a:lnTo>
                  <a:lnTo>
                    <a:pt x="432623" y="64146"/>
                  </a:lnTo>
                  <a:lnTo>
                    <a:pt x="389956" y="54641"/>
                  </a:lnTo>
                  <a:lnTo>
                    <a:pt x="303657" y="36321"/>
                  </a:lnTo>
                  <a:lnTo>
                    <a:pt x="253245" y="27378"/>
                  </a:lnTo>
                  <a:lnTo>
                    <a:pt x="202596" y="19764"/>
                  </a:lnTo>
                  <a:lnTo>
                    <a:pt x="151828" y="13350"/>
                  </a:lnTo>
                  <a:lnTo>
                    <a:pt x="101061" y="8005"/>
                  </a:lnTo>
                  <a:lnTo>
                    <a:pt x="50412" y="3598"/>
                  </a:lnTo>
                  <a:lnTo>
                    <a:pt x="0" y="0"/>
                  </a:lnTo>
                  <a:close/>
                </a:path>
              </a:pathLst>
            </a:custGeom>
            <a:solidFill>
              <a:srgbClr val="81D2E7"/>
            </a:solidFill>
          </p:spPr>
          <p:txBody>
            <a:bodyPr wrap="square" lIns="0" tIns="0" rIns="0" bIns="0" rtlCol="0"/>
            <a:lstStyle/>
            <a:p>
              <a:endParaRPr/>
            </a:p>
          </p:txBody>
        </p:sp>
        <p:sp>
          <p:nvSpPr>
            <p:cNvPr id="7" name="object 7"/>
            <p:cNvSpPr/>
            <p:nvPr/>
          </p:nvSpPr>
          <p:spPr>
            <a:xfrm>
              <a:off x="4571" y="2884931"/>
              <a:ext cx="647700" cy="441959"/>
            </a:xfrm>
            <a:custGeom>
              <a:avLst/>
              <a:gdLst/>
              <a:ahLst/>
              <a:cxnLst/>
              <a:rect l="l" t="t" r="r" b="b"/>
              <a:pathLst>
                <a:path w="647700" h="441960">
                  <a:moveTo>
                    <a:pt x="0" y="0"/>
                  </a:moveTo>
                  <a:lnTo>
                    <a:pt x="0" y="388619"/>
                  </a:lnTo>
                  <a:lnTo>
                    <a:pt x="37145" y="396196"/>
                  </a:lnTo>
                  <a:lnTo>
                    <a:pt x="147383" y="416306"/>
                  </a:lnTo>
                  <a:lnTo>
                    <a:pt x="202264" y="424728"/>
                  </a:lnTo>
                  <a:lnTo>
                    <a:pt x="256943" y="431810"/>
                  </a:lnTo>
                  <a:lnTo>
                    <a:pt x="311730" y="437245"/>
                  </a:lnTo>
                  <a:lnTo>
                    <a:pt x="366936" y="440730"/>
                  </a:lnTo>
                  <a:lnTo>
                    <a:pt x="422871" y="441960"/>
                  </a:lnTo>
                  <a:lnTo>
                    <a:pt x="462473" y="439959"/>
                  </a:lnTo>
                  <a:lnTo>
                    <a:pt x="501072" y="433959"/>
                  </a:lnTo>
                  <a:lnTo>
                    <a:pt x="538461" y="423957"/>
                  </a:lnTo>
                  <a:lnTo>
                    <a:pt x="574433" y="409956"/>
                  </a:lnTo>
                  <a:lnTo>
                    <a:pt x="608626" y="388540"/>
                  </a:lnTo>
                  <a:lnTo>
                    <a:pt x="630008" y="354456"/>
                  </a:lnTo>
                  <a:lnTo>
                    <a:pt x="643337" y="316785"/>
                  </a:lnTo>
                  <a:lnTo>
                    <a:pt x="647103" y="277494"/>
                  </a:lnTo>
                  <a:lnTo>
                    <a:pt x="641855" y="229413"/>
                  </a:lnTo>
                  <a:lnTo>
                    <a:pt x="627589" y="185737"/>
                  </a:lnTo>
                  <a:lnTo>
                    <a:pt x="601722" y="148443"/>
                  </a:lnTo>
                  <a:lnTo>
                    <a:pt x="561670" y="119506"/>
                  </a:lnTo>
                  <a:lnTo>
                    <a:pt x="507987" y="93900"/>
                  </a:lnTo>
                  <a:lnTo>
                    <a:pt x="452704" y="74675"/>
                  </a:lnTo>
                  <a:lnTo>
                    <a:pt x="409511" y="62970"/>
                  </a:lnTo>
                  <a:lnTo>
                    <a:pt x="366512" y="52847"/>
                  </a:lnTo>
                  <a:lnTo>
                    <a:pt x="281863" y="34162"/>
                  </a:lnTo>
                  <a:lnTo>
                    <a:pt x="234898" y="25264"/>
                  </a:lnTo>
                  <a:lnTo>
                    <a:pt x="187931" y="17714"/>
                  </a:lnTo>
                  <a:lnTo>
                    <a:pt x="140960" y="11461"/>
                  </a:lnTo>
                  <a:lnTo>
                    <a:pt x="93982" y="6458"/>
                  </a:lnTo>
                  <a:lnTo>
                    <a:pt x="46996" y="2654"/>
                  </a:lnTo>
                  <a:lnTo>
                    <a:pt x="0" y="0"/>
                  </a:lnTo>
                  <a:close/>
                </a:path>
              </a:pathLst>
            </a:custGeom>
            <a:solidFill>
              <a:srgbClr val="42BADF"/>
            </a:solidFill>
          </p:spPr>
          <p:txBody>
            <a:bodyPr wrap="square" lIns="0" tIns="0" rIns="0" bIns="0" rtlCol="0"/>
            <a:lstStyle/>
            <a:p>
              <a:endParaRPr/>
            </a:p>
          </p:txBody>
        </p:sp>
      </p:grpSp>
      <p:sp>
        <p:nvSpPr>
          <p:cNvPr id="8" name="object 8"/>
          <p:cNvSpPr/>
          <p:nvPr/>
        </p:nvSpPr>
        <p:spPr>
          <a:xfrm>
            <a:off x="2254123" y="1523"/>
            <a:ext cx="868680" cy="119380"/>
          </a:xfrm>
          <a:custGeom>
            <a:avLst/>
            <a:gdLst/>
            <a:ahLst/>
            <a:cxnLst/>
            <a:rect l="l" t="t" r="r" b="b"/>
            <a:pathLst>
              <a:path w="868680" h="119380">
                <a:moveTo>
                  <a:pt x="868552" y="0"/>
                </a:moveTo>
                <a:lnTo>
                  <a:pt x="0" y="0"/>
                </a:lnTo>
                <a:lnTo>
                  <a:pt x="44037" y="19700"/>
                </a:lnTo>
                <a:lnTo>
                  <a:pt x="136861" y="47452"/>
                </a:lnTo>
                <a:lnTo>
                  <a:pt x="184004" y="58349"/>
                </a:lnTo>
                <a:lnTo>
                  <a:pt x="231266" y="67786"/>
                </a:lnTo>
                <a:lnTo>
                  <a:pt x="278699" y="76312"/>
                </a:lnTo>
                <a:lnTo>
                  <a:pt x="374269" y="92837"/>
                </a:lnTo>
                <a:lnTo>
                  <a:pt x="428475" y="101396"/>
                </a:lnTo>
                <a:lnTo>
                  <a:pt x="483188" y="108584"/>
                </a:lnTo>
                <a:lnTo>
                  <a:pt x="538394" y="114096"/>
                </a:lnTo>
                <a:lnTo>
                  <a:pt x="594082" y="117627"/>
                </a:lnTo>
                <a:lnTo>
                  <a:pt x="650239" y="118872"/>
                </a:lnTo>
                <a:lnTo>
                  <a:pt x="689673" y="116847"/>
                </a:lnTo>
                <a:lnTo>
                  <a:pt x="727868" y="110775"/>
                </a:lnTo>
                <a:lnTo>
                  <a:pt x="765254" y="100655"/>
                </a:lnTo>
                <a:lnTo>
                  <a:pt x="802258" y="86487"/>
                </a:lnTo>
                <a:lnTo>
                  <a:pt x="835691" y="63976"/>
                </a:lnTo>
                <a:lnTo>
                  <a:pt x="857884" y="30225"/>
                </a:lnTo>
                <a:lnTo>
                  <a:pt x="860105" y="22467"/>
                </a:lnTo>
                <a:lnTo>
                  <a:pt x="866261" y="7758"/>
                </a:lnTo>
                <a:lnTo>
                  <a:pt x="868552" y="0"/>
                </a:lnTo>
                <a:close/>
              </a:path>
            </a:pathLst>
          </a:custGeom>
          <a:solidFill>
            <a:srgbClr val="42BADF"/>
          </a:solidFill>
        </p:spPr>
        <p:txBody>
          <a:bodyPr wrap="square" lIns="0" tIns="0" rIns="0" bIns="0" rtlCol="0"/>
          <a:lstStyle/>
          <a:p>
            <a:endParaRPr/>
          </a:p>
        </p:txBody>
      </p:sp>
      <p:sp>
        <p:nvSpPr>
          <p:cNvPr id="9" name="object 9"/>
          <p:cNvSpPr/>
          <p:nvPr/>
        </p:nvSpPr>
        <p:spPr>
          <a:xfrm>
            <a:off x="4572" y="3511296"/>
            <a:ext cx="589915" cy="675640"/>
          </a:xfrm>
          <a:custGeom>
            <a:avLst/>
            <a:gdLst/>
            <a:ahLst/>
            <a:cxnLst/>
            <a:rect l="l" t="t" r="r" b="b"/>
            <a:pathLst>
              <a:path w="589915" h="675639">
                <a:moveTo>
                  <a:pt x="378726" y="0"/>
                </a:moveTo>
                <a:lnTo>
                  <a:pt x="335258" y="5679"/>
                </a:lnTo>
                <a:lnTo>
                  <a:pt x="297081" y="19044"/>
                </a:lnTo>
                <a:lnTo>
                  <a:pt x="253694" y="40558"/>
                </a:lnTo>
                <a:lnTo>
                  <a:pt x="185430" y="81249"/>
                </a:lnTo>
                <a:lnTo>
                  <a:pt x="138240" y="109722"/>
                </a:lnTo>
                <a:lnTo>
                  <a:pt x="91467" y="138592"/>
                </a:lnTo>
                <a:lnTo>
                  <a:pt x="45317" y="168071"/>
                </a:lnTo>
                <a:lnTo>
                  <a:pt x="0" y="198373"/>
                </a:lnTo>
                <a:lnTo>
                  <a:pt x="0" y="675055"/>
                </a:lnTo>
                <a:lnTo>
                  <a:pt x="42507" y="650329"/>
                </a:lnTo>
                <a:lnTo>
                  <a:pt x="83834" y="624571"/>
                </a:lnTo>
                <a:lnTo>
                  <a:pt x="164477" y="572439"/>
                </a:lnTo>
                <a:lnTo>
                  <a:pt x="205349" y="544308"/>
                </a:lnTo>
                <a:lnTo>
                  <a:pt x="246705" y="515525"/>
                </a:lnTo>
                <a:lnTo>
                  <a:pt x="288305" y="486149"/>
                </a:lnTo>
                <a:lnTo>
                  <a:pt x="329912" y="456235"/>
                </a:lnTo>
                <a:lnTo>
                  <a:pt x="371287" y="425840"/>
                </a:lnTo>
                <a:lnTo>
                  <a:pt x="412191" y="395020"/>
                </a:lnTo>
                <a:lnTo>
                  <a:pt x="453625" y="363306"/>
                </a:lnTo>
                <a:lnTo>
                  <a:pt x="493863" y="328761"/>
                </a:lnTo>
                <a:lnTo>
                  <a:pt x="531707" y="291011"/>
                </a:lnTo>
                <a:lnTo>
                  <a:pt x="565962" y="249681"/>
                </a:lnTo>
                <a:lnTo>
                  <a:pt x="589467" y="188467"/>
                </a:lnTo>
                <a:lnTo>
                  <a:pt x="586383" y="157384"/>
                </a:lnTo>
                <a:lnTo>
                  <a:pt x="547844" y="84746"/>
                </a:lnTo>
                <a:lnTo>
                  <a:pt x="514984" y="49799"/>
                </a:lnTo>
                <a:lnTo>
                  <a:pt x="474505" y="22877"/>
                </a:lnTo>
                <a:lnTo>
                  <a:pt x="425018" y="5968"/>
                </a:lnTo>
                <a:lnTo>
                  <a:pt x="378726" y="0"/>
                </a:lnTo>
                <a:close/>
              </a:path>
            </a:pathLst>
          </a:custGeom>
          <a:solidFill>
            <a:srgbClr val="42BADF"/>
          </a:solidFill>
        </p:spPr>
        <p:txBody>
          <a:bodyPr wrap="square" lIns="0" tIns="0" rIns="0" bIns="0" rtlCol="0"/>
          <a:lstStyle/>
          <a:p>
            <a:endParaRPr/>
          </a:p>
        </p:txBody>
      </p:sp>
      <p:grpSp>
        <p:nvGrpSpPr>
          <p:cNvPr id="10" name="object 10"/>
          <p:cNvGrpSpPr/>
          <p:nvPr/>
        </p:nvGrpSpPr>
        <p:grpSpPr>
          <a:xfrm>
            <a:off x="123444" y="1523"/>
            <a:ext cx="571500" cy="216535"/>
            <a:chOff x="123444" y="1523"/>
            <a:chExt cx="571500" cy="216535"/>
          </a:xfrm>
        </p:grpSpPr>
        <p:sp>
          <p:nvSpPr>
            <p:cNvPr id="11" name="object 11"/>
            <p:cNvSpPr/>
            <p:nvPr/>
          </p:nvSpPr>
          <p:spPr>
            <a:xfrm>
              <a:off x="123444" y="1523"/>
              <a:ext cx="238125" cy="60960"/>
            </a:xfrm>
            <a:custGeom>
              <a:avLst/>
              <a:gdLst/>
              <a:ahLst/>
              <a:cxnLst/>
              <a:rect l="l" t="t" r="r" b="b"/>
              <a:pathLst>
                <a:path w="238125" h="60960">
                  <a:moveTo>
                    <a:pt x="237744" y="0"/>
                  </a:moveTo>
                  <a:lnTo>
                    <a:pt x="0" y="0"/>
                  </a:lnTo>
                  <a:lnTo>
                    <a:pt x="10017" y="13864"/>
                  </a:lnTo>
                  <a:lnTo>
                    <a:pt x="42875" y="41528"/>
                  </a:lnTo>
                  <a:lnTo>
                    <a:pt x="84615" y="55483"/>
                  </a:lnTo>
                  <a:lnTo>
                    <a:pt x="122859" y="60960"/>
                  </a:lnTo>
                  <a:lnTo>
                    <a:pt x="147460" y="58195"/>
                  </a:lnTo>
                  <a:lnTo>
                    <a:pt x="172800" y="49228"/>
                  </a:lnTo>
                  <a:lnTo>
                    <a:pt x="199739" y="33045"/>
                  </a:lnTo>
                  <a:lnTo>
                    <a:pt x="229133" y="8636"/>
                  </a:lnTo>
                  <a:lnTo>
                    <a:pt x="237744" y="0"/>
                  </a:lnTo>
                  <a:close/>
                </a:path>
              </a:pathLst>
            </a:custGeom>
            <a:solidFill>
              <a:srgbClr val="42BADF"/>
            </a:solidFill>
          </p:spPr>
          <p:txBody>
            <a:bodyPr wrap="square" lIns="0" tIns="0" rIns="0" bIns="0" rtlCol="0"/>
            <a:lstStyle/>
            <a:p>
              <a:endParaRPr/>
            </a:p>
          </p:txBody>
        </p:sp>
        <p:sp>
          <p:nvSpPr>
            <p:cNvPr id="12" name="object 12"/>
            <p:cNvSpPr/>
            <p:nvPr/>
          </p:nvSpPr>
          <p:spPr>
            <a:xfrm>
              <a:off x="265176" y="1523"/>
              <a:ext cx="429895" cy="216535"/>
            </a:xfrm>
            <a:custGeom>
              <a:avLst/>
              <a:gdLst/>
              <a:ahLst/>
              <a:cxnLst/>
              <a:rect l="l" t="t" r="r" b="b"/>
              <a:pathLst>
                <a:path w="429895" h="216535">
                  <a:moveTo>
                    <a:pt x="331330" y="0"/>
                  </a:moveTo>
                  <a:lnTo>
                    <a:pt x="298610" y="47434"/>
                  </a:lnTo>
                  <a:lnTo>
                    <a:pt x="288607" y="62356"/>
                  </a:lnTo>
                  <a:lnTo>
                    <a:pt x="263563" y="88745"/>
                  </a:lnTo>
                  <a:lnTo>
                    <a:pt x="236351" y="107918"/>
                  </a:lnTo>
                  <a:lnTo>
                    <a:pt x="206699" y="119614"/>
                  </a:lnTo>
                  <a:lnTo>
                    <a:pt x="174332" y="123571"/>
                  </a:lnTo>
                  <a:lnTo>
                    <a:pt x="162280" y="123316"/>
                  </a:lnTo>
                  <a:lnTo>
                    <a:pt x="117860" y="109013"/>
                  </a:lnTo>
                  <a:lnTo>
                    <a:pt x="94107" y="73025"/>
                  </a:lnTo>
                  <a:lnTo>
                    <a:pt x="82053" y="18053"/>
                  </a:lnTo>
                  <a:lnTo>
                    <a:pt x="81254" y="0"/>
                  </a:lnTo>
                  <a:lnTo>
                    <a:pt x="0" y="0"/>
                  </a:lnTo>
                  <a:lnTo>
                    <a:pt x="4254" y="51562"/>
                  </a:lnTo>
                  <a:lnTo>
                    <a:pt x="14323" y="95779"/>
                  </a:lnTo>
                  <a:lnTo>
                    <a:pt x="30192" y="136413"/>
                  </a:lnTo>
                  <a:lnTo>
                    <a:pt x="54469" y="170594"/>
                  </a:lnTo>
                  <a:lnTo>
                    <a:pt x="89763" y="195452"/>
                  </a:lnTo>
                  <a:lnTo>
                    <a:pt x="131933" y="211153"/>
                  </a:lnTo>
                  <a:lnTo>
                    <a:pt x="174104" y="216280"/>
                  </a:lnTo>
                  <a:lnTo>
                    <a:pt x="201118" y="214252"/>
                  </a:lnTo>
                  <a:lnTo>
                    <a:pt x="255175" y="198385"/>
                  </a:lnTo>
                  <a:lnTo>
                    <a:pt x="302140" y="171049"/>
                  </a:lnTo>
                  <a:lnTo>
                    <a:pt x="346303" y="116077"/>
                  </a:lnTo>
                  <a:lnTo>
                    <a:pt x="368064" y="87366"/>
                  </a:lnTo>
                  <a:lnTo>
                    <a:pt x="388821" y="59070"/>
                  </a:lnTo>
                  <a:lnTo>
                    <a:pt x="429691" y="2159"/>
                  </a:lnTo>
                  <a:lnTo>
                    <a:pt x="331330" y="2159"/>
                  </a:lnTo>
                  <a:lnTo>
                    <a:pt x="331330" y="0"/>
                  </a:lnTo>
                  <a:close/>
                </a:path>
              </a:pathLst>
            </a:custGeom>
            <a:solidFill>
              <a:srgbClr val="81D2E7"/>
            </a:solidFill>
          </p:spPr>
          <p:txBody>
            <a:bodyPr wrap="square" lIns="0" tIns="0" rIns="0" bIns="0" rtlCol="0"/>
            <a:lstStyle/>
            <a:p>
              <a:endParaRPr/>
            </a:p>
          </p:txBody>
        </p:sp>
      </p:grpSp>
      <p:grpSp>
        <p:nvGrpSpPr>
          <p:cNvPr id="13" name="object 13"/>
          <p:cNvGrpSpPr/>
          <p:nvPr/>
        </p:nvGrpSpPr>
        <p:grpSpPr>
          <a:xfrm>
            <a:off x="8324141" y="4347971"/>
            <a:ext cx="809625" cy="794385"/>
            <a:chOff x="8324141" y="4347971"/>
            <a:chExt cx="809625" cy="794385"/>
          </a:xfrm>
        </p:grpSpPr>
        <p:sp>
          <p:nvSpPr>
            <p:cNvPr id="14" name="object 14"/>
            <p:cNvSpPr/>
            <p:nvPr/>
          </p:nvSpPr>
          <p:spPr>
            <a:xfrm>
              <a:off x="8324141" y="4347971"/>
              <a:ext cx="809625" cy="794385"/>
            </a:xfrm>
            <a:custGeom>
              <a:avLst/>
              <a:gdLst/>
              <a:ahLst/>
              <a:cxnLst/>
              <a:rect l="l" t="t" r="r" b="b"/>
              <a:pathLst>
                <a:path w="809625" h="794385">
                  <a:moveTo>
                    <a:pt x="771090" y="0"/>
                  </a:moveTo>
                  <a:lnTo>
                    <a:pt x="725846" y="6523"/>
                  </a:lnTo>
                  <a:lnTo>
                    <a:pt x="706828" y="10093"/>
                  </a:lnTo>
                  <a:lnTo>
                    <a:pt x="617543" y="39266"/>
                  </a:lnTo>
                  <a:lnTo>
                    <a:pt x="568366" y="65479"/>
                  </a:lnTo>
                  <a:lnTo>
                    <a:pt x="521999" y="96500"/>
                  </a:lnTo>
                  <a:lnTo>
                    <a:pt x="477847" y="130708"/>
                  </a:lnTo>
                  <a:lnTo>
                    <a:pt x="435648" y="164592"/>
                  </a:lnTo>
                  <a:lnTo>
                    <a:pt x="394939" y="199967"/>
                  </a:lnTo>
                  <a:lnTo>
                    <a:pt x="355386" y="236496"/>
                  </a:lnTo>
                  <a:lnTo>
                    <a:pt x="316660" y="273844"/>
                  </a:lnTo>
                  <a:lnTo>
                    <a:pt x="202130" y="387451"/>
                  </a:lnTo>
                  <a:lnTo>
                    <a:pt x="168628" y="419996"/>
                  </a:lnTo>
                  <a:lnTo>
                    <a:pt x="135346" y="454188"/>
                  </a:lnTo>
                  <a:lnTo>
                    <a:pt x="102991" y="491150"/>
                  </a:lnTo>
                  <a:lnTo>
                    <a:pt x="72269" y="532004"/>
                  </a:lnTo>
                  <a:lnTo>
                    <a:pt x="43888" y="577875"/>
                  </a:lnTo>
                  <a:lnTo>
                    <a:pt x="16980" y="635665"/>
                  </a:lnTo>
                  <a:lnTo>
                    <a:pt x="1216" y="706288"/>
                  </a:lnTo>
                  <a:lnTo>
                    <a:pt x="0" y="731120"/>
                  </a:lnTo>
                  <a:lnTo>
                    <a:pt x="2819" y="754139"/>
                  </a:lnTo>
                  <a:lnTo>
                    <a:pt x="9663" y="775162"/>
                  </a:lnTo>
                  <a:lnTo>
                    <a:pt x="20520" y="794003"/>
                  </a:lnTo>
                  <a:lnTo>
                    <a:pt x="266265" y="794003"/>
                  </a:lnTo>
                  <a:lnTo>
                    <a:pt x="325510" y="754406"/>
                  </a:lnTo>
                  <a:lnTo>
                    <a:pt x="381708" y="708419"/>
                  </a:lnTo>
                  <a:lnTo>
                    <a:pt x="419432" y="674583"/>
                  </a:lnTo>
                  <a:lnTo>
                    <a:pt x="456059" y="640022"/>
                  </a:lnTo>
                  <a:lnTo>
                    <a:pt x="491985" y="605047"/>
                  </a:lnTo>
                  <a:lnTo>
                    <a:pt x="563318" y="535114"/>
                  </a:lnTo>
                  <a:lnTo>
                    <a:pt x="598699" y="498637"/>
                  </a:lnTo>
                  <a:lnTo>
                    <a:pt x="670960" y="425749"/>
                  </a:lnTo>
                  <a:lnTo>
                    <a:pt x="706654" y="388590"/>
                  </a:lnTo>
                  <a:lnTo>
                    <a:pt x="741266" y="350457"/>
                  </a:lnTo>
                  <a:lnTo>
                    <a:pt x="774203" y="310975"/>
                  </a:lnTo>
                  <a:lnTo>
                    <a:pt x="804872" y="269773"/>
                  </a:lnTo>
                  <a:lnTo>
                    <a:pt x="804872" y="4495"/>
                  </a:lnTo>
                  <a:lnTo>
                    <a:pt x="809063" y="4495"/>
                  </a:lnTo>
                  <a:lnTo>
                    <a:pt x="800040" y="2694"/>
                  </a:lnTo>
                  <a:lnTo>
                    <a:pt x="790696" y="1271"/>
                  </a:lnTo>
                  <a:lnTo>
                    <a:pt x="781042" y="336"/>
                  </a:lnTo>
                  <a:lnTo>
                    <a:pt x="771090" y="0"/>
                  </a:lnTo>
                  <a:close/>
                </a:path>
              </a:pathLst>
            </a:custGeom>
            <a:solidFill>
              <a:srgbClr val="2FA7CE"/>
            </a:solidFill>
          </p:spPr>
          <p:txBody>
            <a:bodyPr wrap="square" lIns="0" tIns="0" rIns="0" bIns="0" rtlCol="0"/>
            <a:lstStyle/>
            <a:p>
              <a:endParaRPr/>
            </a:p>
          </p:txBody>
        </p:sp>
        <p:sp>
          <p:nvSpPr>
            <p:cNvPr id="15" name="object 15"/>
            <p:cNvSpPr/>
            <p:nvPr/>
          </p:nvSpPr>
          <p:spPr>
            <a:xfrm>
              <a:off x="8385174" y="4433392"/>
              <a:ext cx="743585" cy="706120"/>
            </a:xfrm>
            <a:custGeom>
              <a:avLst/>
              <a:gdLst/>
              <a:ahLst/>
              <a:cxnLst/>
              <a:rect l="l" t="t" r="r" b="b"/>
              <a:pathLst>
                <a:path w="743584" h="706120">
                  <a:moveTo>
                    <a:pt x="743457" y="0"/>
                  </a:moveTo>
                  <a:lnTo>
                    <a:pt x="741426" y="0"/>
                  </a:lnTo>
                  <a:lnTo>
                    <a:pt x="704024" y="6662"/>
                  </a:lnTo>
                  <a:lnTo>
                    <a:pt x="666623" y="14973"/>
                  </a:lnTo>
                  <a:lnTo>
                    <a:pt x="614289" y="34766"/>
                  </a:lnTo>
                  <a:lnTo>
                    <a:pt x="565610" y="61174"/>
                  </a:lnTo>
                  <a:lnTo>
                    <a:pt x="519336" y="92799"/>
                  </a:lnTo>
                  <a:lnTo>
                    <a:pt x="474218" y="128244"/>
                  </a:lnTo>
                  <a:lnTo>
                    <a:pt x="432866" y="162105"/>
                  </a:lnTo>
                  <a:lnTo>
                    <a:pt x="392734" y="197454"/>
                  </a:lnTo>
                  <a:lnTo>
                    <a:pt x="353486" y="233957"/>
                  </a:lnTo>
                  <a:lnTo>
                    <a:pt x="314787" y="271278"/>
                  </a:lnTo>
                  <a:lnTo>
                    <a:pt x="237693" y="347039"/>
                  </a:lnTo>
                  <a:lnTo>
                    <a:pt x="198627" y="384809"/>
                  </a:lnTo>
                  <a:lnTo>
                    <a:pt x="165400" y="417302"/>
                  </a:lnTo>
                  <a:lnTo>
                    <a:pt x="132667" y="451335"/>
                  </a:lnTo>
                  <a:lnTo>
                    <a:pt x="100951" y="487936"/>
                  </a:lnTo>
                  <a:lnTo>
                    <a:pt x="70778" y="528135"/>
                  </a:lnTo>
                  <a:lnTo>
                    <a:pt x="42672" y="572960"/>
                  </a:lnTo>
                  <a:lnTo>
                    <a:pt x="14097" y="631758"/>
                  </a:lnTo>
                  <a:lnTo>
                    <a:pt x="0" y="703328"/>
                  </a:lnTo>
                  <a:lnTo>
                    <a:pt x="0" y="705535"/>
                  </a:lnTo>
                  <a:lnTo>
                    <a:pt x="378205" y="705535"/>
                  </a:lnTo>
                  <a:lnTo>
                    <a:pt x="416124" y="671695"/>
                  </a:lnTo>
                  <a:lnTo>
                    <a:pt x="453133" y="637155"/>
                  </a:lnTo>
                  <a:lnTo>
                    <a:pt x="489333" y="602217"/>
                  </a:lnTo>
                  <a:lnTo>
                    <a:pt x="524818" y="567184"/>
                  </a:lnTo>
                  <a:lnTo>
                    <a:pt x="559689" y="532358"/>
                  </a:lnTo>
                  <a:lnTo>
                    <a:pt x="597064" y="493475"/>
                  </a:lnTo>
                  <a:lnTo>
                    <a:pt x="671712" y="418579"/>
                  </a:lnTo>
                  <a:lnTo>
                    <a:pt x="708155" y="380940"/>
                  </a:lnTo>
                  <a:lnTo>
                    <a:pt x="743457" y="342087"/>
                  </a:lnTo>
                  <a:lnTo>
                    <a:pt x="743457" y="0"/>
                  </a:lnTo>
                  <a:close/>
                </a:path>
              </a:pathLst>
            </a:custGeom>
            <a:solidFill>
              <a:srgbClr val="81D2E7"/>
            </a:solidFill>
          </p:spPr>
          <p:txBody>
            <a:bodyPr wrap="square" lIns="0" tIns="0" rIns="0" bIns="0" rtlCol="0"/>
            <a:lstStyle/>
            <a:p>
              <a:endParaRPr/>
            </a:p>
          </p:txBody>
        </p:sp>
      </p:grpSp>
      <p:sp>
        <p:nvSpPr>
          <p:cNvPr id="16" name="object 16"/>
          <p:cNvSpPr/>
          <p:nvPr/>
        </p:nvSpPr>
        <p:spPr>
          <a:xfrm>
            <a:off x="8990879" y="1725295"/>
            <a:ext cx="142875" cy="941705"/>
          </a:xfrm>
          <a:custGeom>
            <a:avLst/>
            <a:gdLst/>
            <a:ahLst/>
            <a:cxnLst/>
            <a:rect l="l" t="t" r="r" b="b"/>
            <a:pathLst>
              <a:path w="142875" h="941705">
                <a:moveTo>
                  <a:pt x="142326" y="0"/>
                </a:moveTo>
                <a:lnTo>
                  <a:pt x="138135" y="0"/>
                </a:lnTo>
                <a:lnTo>
                  <a:pt x="100787" y="20895"/>
                </a:lnTo>
                <a:lnTo>
                  <a:pt x="72047" y="50387"/>
                </a:lnTo>
                <a:lnTo>
                  <a:pt x="51713" y="86689"/>
                </a:lnTo>
                <a:lnTo>
                  <a:pt x="39583" y="128015"/>
                </a:lnTo>
                <a:lnTo>
                  <a:pt x="31127" y="180542"/>
                </a:lnTo>
                <a:lnTo>
                  <a:pt x="24422" y="232663"/>
                </a:lnTo>
                <a:lnTo>
                  <a:pt x="18884" y="284785"/>
                </a:lnTo>
                <a:lnTo>
                  <a:pt x="13929" y="337311"/>
                </a:lnTo>
                <a:lnTo>
                  <a:pt x="8827" y="387849"/>
                </a:lnTo>
                <a:lnTo>
                  <a:pt x="4810" y="438572"/>
                </a:lnTo>
                <a:lnTo>
                  <a:pt x="1952" y="489453"/>
                </a:lnTo>
                <a:lnTo>
                  <a:pt x="324" y="540464"/>
                </a:lnTo>
                <a:lnTo>
                  <a:pt x="0" y="591576"/>
                </a:lnTo>
                <a:lnTo>
                  <a:pt x="1052" y="642760"/>
                </a:lnTo>
                <a:lnTo>
                  <a:pt x="3554" y="693990"/>
                </a:lnTo>
                <a:lnTo>
                  <a:pt x="7579" y="745235"/>
                </a:lnTo>
                <a:lnTo>
                  <a:pt x="17691" y="813292"/>
                </a:lnTo>
                <a:lnTo>
                  <a:pt x="37424" y="879728"/>
                </a:lnTo>
                <a:lnTo>
                  <a:pt x="68031" y="920829"/>
                </a:lnTo>
                <a:lnTo>
                  <a:pt x="114640" y="939545"/>
                </a:lnTo>
                <a:lnTo>
                  <a:pt x="142326" y="941577"/>
                </a:lnTo>
                <a:lnTo>
                  <a:pt x="142326" y="0"/>
                </a:lnTo>
                <a:close/>
              </a:path>
            </a:pathLst>
          </a:custGeom>
          <a:solidFill>
            <a:srgbClr val="42BADF"/>
          </a:solidFill>
        </p:spPr>
        <p:txBody>
          <a:bodyPr wrap="square" lIns="0" tIns="0" rIns="0" bIns="0" rtlCol="0"/>
          <a:lstStyle/>
          <a:p>
            <a:endParaRPr/>
          </a:p>
        </p:txBody>
      </p:sp>
      <p:sp>
        <p:nvSpPr>
          <p:cNvPr id="17" name="object 17"/>
          <p:cNvSpPr/>
          <p:nvPr/>
        </p:nvSpPr>
        <p:spPr>
          <a:xfrm>
            <a:off x="7161403" y="1523"/>
            <a:ext cx="867410" cy="119380"/>
          </a:xfrm>
          <a:custGeom>
            <a:avLst/>
            <a:gdLst/>
            <a:ahLst/>
            <a:cxnLst/>
            <a:rect l="l" t="t" r="r" b="b"/>
            <a:pathLst>
              <a:path w="867409" h="119380">
                <a:moveTo>
                  <a:pt x="866901" y="0"/>
                </a:moveTo>
                <a:lnTo>
                  <a:pt x="0" y="0"/>
                </a:lnTo>
                <a:lnTo>
                  <a:pt x="44783" y="19700"/>
                </a:lnTo>
                <a:lnTo>
                  <a:pt x="136661" y="47452"/>
                </a:lnTo>
                <a:lnTo>
                  <a:pt x="183717" y="58349"/>
                </a:lnTo>
                <a:lnTo>
                  <a:pt x="230885" y="67786"/>
                </a:lnTo>
                <a:lnTo>
                  <a:pt x="278224" y="76312"/>
                </a:lnTo>
                <a:lnTo>
                  <a:pt x="373633" y="92837"/>
                </a:lnTo>
                <a:lnTo>
                  <a:pt x="427740" y="101396"/>
                </a:lnTo>
                <a:lnTo>
                  <a:pt x="482327" y="108584"/>
                </a:lnTo>
                <a:lnTo>
                  <a:pt x="537421" y="114096"/>
                </a:lnTo>
                <a:lnTo>
                  <a:pt x="593045" y="117627"/>
                </a:lnTo>
                <a:lnTo>
                  <a:pt x="649224" y="118872"/>
                </a:lnTo>
                <a:lnTo>
                  <a:pt x="688810" y="116847"/>
                </a:lnTo>
                <a:lnTo>
                  <a:pt x="727408" y="110775"/>
                </a:lnTo>
                <a:lnTo>
                  <a:pt x="764792" y="100655"/>
                </a:lnTo>
                <a:lnTo>
                  <a:pt x="800735" y="86487"/>
                </a:lnTo>
                <a:lnTo>
                  <a:pt x="834929" y="63976"/>
                </a:lnTo>
                <a:lnTo>
                  <a:pt x="856361" y="30225"/>
                </a:lnTo>
                <a:lnTo>
                  <a:pt x="866901" y="0"/>
                </a:lnTo>
                <a:close/>
              </a:path>
            </a:pathLst>
          </a:custGeom>
          <a:solidFill>
            <a:srgbClr val="42BADF"/>
          </a:solidFill>
        </p:spPr>
        <p:txBody>
          <a:bodyPr wrap="square" lIns="0" tIns="0" rIns="0" bIns="0" rtlCol="0"/>
          <a:lstStyle/>
          <a:p>
            <a:endParaRPr/>
          </a:p>
        </p:txBody>
      </p:sp>
      <p:grpSp>
        <p:nvGrpSpPr>
          <p:cNvPr id="18" name="object 18"/>
          <p:cNvGrpSpPr/>
          <p:nvPr/>
        </p:nvGrpSpPr>
        <p:grpSpPr>
          <a:xfrm>
            <a:off x="78" y="126"/>
            <a:ext cx="9133205" cy="5142230"/>
            <a:chOff x="78" y="126"/>
            <a:chExt cx="9133205" cy="5142230"/>
          </a:xfrm>
        </p:grpSpPr>
        <p:sp>
          <p:nvSpPr>
            <p:cNvPr id="19" name="object 19"/>
            <p:cNvSpPr/>
            <p:nvPr/>
          </p:nvSpPr>
          <p:spPr>
            <a:xfrm>
              <a:off x="7955907" y="833754"/>
              <a:ext cx="809625" cy="628015"/>
            </a:xfrm>
            <a:custGeom>
              <a:avLst/>
              <a:gdLst/>
              <a:ahLst/>
              <a:cxnLst/>
              <a:rect l="l" t="t" r="r" b="b"/>
              <a:pathLst>
                <a:path w="809625" h="628015">
                  <a:moveTo>
                    <a:pt x="151645" y="0"/>
                  </a:moveTo>
                  <a:lnTo>
                    <a:pt x="105402" y="11604"/>
                  </a:lnTo>
                  <a:lnTo>
                    <a:pt x="70492" y="42925"/>
                  </a:lnTo>
                  <a:lnTo>
                    <a:pt x="33901" y="96329"/>
                  </a:lnTo>
                  <a:lnTo>
                    <a:pt x="8643" y="156210"/>
                  </a:lnTo>
                  <a:lnTo>
                    <a:pt x="0" y="202358"/>
                  </a:lnTo>
                  <a:lnTo>
                    <a:pt x="5595" y="244887"/>
                  </a:lnTo>
                  <a:lnTo>
                    <a:pt x="24431" y="284226"/>
                  </a:lnTo>
                  <a:lnTo>
                    <a:pt x="55506" y="320802"/>
                  </a:lnTo>
                  <a:lnTo>
                    <a:pt x="99036" y="357663"/>
                  </a:lnTo>
                  <a:lnTo>
                    <a:pt x="147327" y="391287"/>
                  </a:lnTo>
                  <a:lnTo>
                    <a:pt x="189070" y="417927"/>
                  </a:lnTo>
                  <a:lnTo>
                    <a:pt x="231114" y="443366"/>
                  </a:lnTo>
                  <a:lnTo>
                    <a:pt x="273560" y="467606"/>
                  </a:lnTo>
                  <a:lnTo>
                    <a:pt x="316507" y="490648"/>
                  </a:lnTo>
                  <a:lnTo>
                    <a:pt x="360056" y="512493"/>
                  </a:lnTo>
                  <a:lnTo>
                    <a:pt x="404306" y="533144"/>
                  </a:lnTo>
                  <a:lnTo>
                    <a:pt x="449357" y="552600"/>
                  </a:lnTo>
                  <a:lnTo>
                    <a:pt x="495307" y="570865"/>
                  </a:lnTo>
                  <a:lnTo>
                    <a:pt x="541093" y="588609"/>
                  </a:lnTo>
                  <a:lnTo>
                    <a:pt x="586319" y="605091"/>
                  </a:lnTo>
                  <a:lnTo>
                    <a:pt x="631950" y="618335"/>
                  </a:lnTo>
                  <a:lnTo>
                    <a:pt x="684791" y="627253"/>
                  </a:lnTo>
                  <a:lnTo>
                    <a:pt x="690506" y="627634"/>
                  </a:lnTo>
                  <a:lnTo>
                    <a:pt x="696094" y="627634"/>
                  </a:lnTo>
                  <a:lnTo>
                    <a:pt x="764182" y="603472"/>
                  </a:lnTo>
                  <a:lnTo>
                    <a:pt x="804933" y="538734"/>
                  </a:lnTo>
                  <a:lnTo>
                    <a:pt x="809507" y="500223"/>
                  </a:lnTo>
                  <a:lnTo>
                    <a:pt x="804664" y="464296"/>
                  </a:lnTo>
                  <a:lnTo>
                    <a:pt x="770770" y="397764"/>
                  </a:lnTo>
                  <a:lnTo>
                    <a:pt x="745269" y="366744"/>
                  </a:lnTo>
                  <a:lnTo>
                    <a:pt x="717161" y="337343"/>
                  </a:lnTo>
                  <a:lnTo>
                    <a:pt x="687028" y="308752"/>
                  </a:lnTo>
                  <a:lnTo>
                    <a:pt x="655454" y="280162"/>
                  </a:lnTo>
                  <a:lnTo>
                    <a:pt x="615424" y="247408"/>
                  </a:lnTo>
                  <a:lnTo>
                    <a:pt x="574710" y="215857"/>
                  </a:lnTo>
                  <a:lnTo>
                    <a:pt x="533275" y="185560"/>
                  </a:lnTo>
                  <a:lnTo>
                    <a:pt x="491082" y="156569"/>
                  </a:lnTo>
                  <a:lnTo>
                    <a:pt x="448095" y="128936"/>
                  </a:lnTo>
                  <a:lnTo>
                    <a:pt x="404278" y="102713"/>
                  </a:lnTo>
                  <a:lnTo>
                    <a:pt x="359593" y="77951"/>
                  </a:lnTo>
                  <a:lnTo>
                    <a:pt x="314005" y="54703"/>
                  </a:lnTo>
                  <a:lnTo>
                    <a:pt x="267477" y="33020"/>
                  </a:lnTo>
                  <a:lnTo>
                    <a:pt x="219971" y="12954"/>
                  </a:lnTo>
                  <a:lnTo>
                    <a:pt x="172769" y="916"/>
                  </a:lnTo>
                  <a:lnTo>
                    <a:pt x="151645" y="0"/>
                  </a:lnTo>
                  <a:close/>
                </a:path>
              </a:pathLst>
            </a:custGeom>
            <a:solidFill>
              <a:srgbClr val="42BADF"/>
            </a:solidFill>
          </p:spPr>
          <p:txBody>
            <a:bodyPr wrap="square" lIns="0" tIns="0" rIns="0" bIns="0" rtlCol="0"/>
            <a:lstStyle/>
            <a:p>
              <a:endParaRPr/>
            </a:p>
          </p:txBody>
        </p:sp>
        <p:pic>
          <p:nvPicPr>
            <p:cNvPr id="20" name="object 20"/>
            <p:cNvPicPr/>
            <p:nvPr/>
          </p:nvPicPr>
          <p:blipFill>
            <a:blip r:embed="rId2" cstate="print"/>
            <a:stretch>
              <a:fillRect/>
            </a:stretch>
          </p:blipFill>
          <p:spPr>
            <a:xfrm>
              <a:off x="78" y="126"/>
              <a:ext cx="8675719" cy="5141848"/>
            </a:xfrm>
            <a:prstGeom prst="rect">
              <a:avLst/>
            </a:prstGeom>
          </p:spPr>
        </p:pic>
        <p:sp>
          <p:nvSpPr>
            <p:cNvPr id="21" name="object 21"/>
            <p:cNvSpPr/>
            <p:nvPr/>
          </p:nvSpPr>
          <p:spPr>
            <a:xfrm>
              <a:off x="8385301" y="1523"/>
              <a:ext cx="615950" cy="367665"/>
            </a:xfrm>
            <a:custGeom>
              <a:avLst/>
              <a:gdLst/>
              <a:ahLst/>
              <a:cxnLst/>
              <a:rect l="l" t="t" r="r" b="b"/>
              <a:pathLst>
                <a:path w="615950" h="367665">
                  <a:moveTo>
                    <a:pt x="615442" y="0"/>
                  </a:moveTo>
                  <a:lnTo>
                    <a:pt x="113283" y="0"/>
                  </a:lnTo>
                  <a:lnTo>
                    <a:pt x="95607" y="22895"/>
                  </a:lnTo>
                  <a:lnTo>
                    <a:pt x="60348" y="71830"/>
                  </a:lnTo>
                  <a:lnTo>
                    <a:pt x="26074" y="125267"/>
                  </a:lnTo>
                  <a:lnTo>
                    <a:pt x="5738" y="191113"/>
                  </a:lnTo>
                  <a:lnTo>
                    <a:pt x="0" y="226440"/>
                  </a:lnTo>
                  <a:lnTo>
                    <a:pt x="1822" y="271262"/>
                  </a:lnTo>
                  <a:lnTo>
                    <a:pt x="16959" y="309933"/>
                  </a:lnTo>
                  <a:lnTo>
                    <a:pt x="42995" y="340265"/>
                  </a:lnTo>
                  <a:lnTo>
                    <a:pt x="77516" y="360069"/>
                  </a:lnTo>
                  <a:lnTo>
                    <a:pt x="118109" y="367156"/>
                  </a:lnTo>
                  <a:lnTo>
                    <a:pt x="125853" y="366916"/>
                  </a:lnTo>
                  <a:lnTo>
                    <a:pt x="168751" y="357663"/>
                  </a:lnTo>
                  <a:lnTo>
                    <a:pt x="240635" y="326628"/>
                  </a:lnTo>
                  <a:lnTo>
                    <a:pt x="289575" y="297814"/>
                  </a:lnTo>
                  <a:lnTo>
                    <a:pt x="335301" y="265382"/>
                  </a:lnTo>
                  <a:lnTo>
                    <a:pt x="378205" y="230759"/>
                  </a:lnTo>
                  <a:lnTo>
                    <a:pt x="416186" y="196145"/>
                  </a:lnTo>
                  <a:lnTo>
                    <a:pt x="453233" y="161423"/>
                  </a:lnTo>
                  <a:lnTo>
                    <a:pt x="489451" y="126480"/>
                  </a:lnTo>
                  <a:lnTo>
                    <a:pt x="524944" y="91209"/>
                  </a:lnTo>
                  <a:lnTo>
                    <a:pt x="559816" y="55499"/>
                  </a:lnTo>
                  <a:lnTo>
                    <a:pt x="615442" y="0"/>
                  </a:lnTo>
                  <a:close/>
                </a:path>
              </a:pathLst>
            </a:custGeom>
            <a:solidFill>
              <a:srgbClr val="81D2E7"/>
            </a:solidFill>
          </p:spPr>
          <p:txBody>
            <a:bodyPr wrap="square" lIns="0" tIns="0" rIns="0" bIns="0" rtlCol="0"/>
            <a:lstStyle/>
            <a:p>
              <a:endParaRPr/>
            </a:p>
          </p:txBody>
        </p:sp>
        <p:sp>
          <p:nvSpPr>
            <p:cNvPr id="22" name="object 22"/>
            <p:cNvSpPr/>
            <p:nvPr/>
          </p:nvSpPr>
          <p:spPr>
            <a:xfrm>
              <a:off x="8880951" y="2988563"/>
              <a:ext cx="250825" cy="963294"/>
            </a:xfrm>
            <a:custGeom>
              <a:avLst/>
              <a:gdLst/>
              <a:ahLst/>
              <a:cxnLst/>
              <a:rect l="l" t="t" r="r" b="b"/>
              <a:pathLst>
                <a:path w="250825" h="963295">
                  <a:moveTo>
                    <a:pt x="204882" y="0"/>
                  </a:moveTo>
                  <a:lnTo>
                    <a:pt x="155488" y="8604"/>
                  </a:lnTo>
                  <a:lnTo>
                    <a:pt x="110782" y="32016"/>
                  </a:lnTo>
                  <a:lnTo>
                    <a:pt x="73501" y="66632"/>
                  </a:lnTo>
                  <a:lnTo>
                    <a:pt x="46382" y="108850"/>
                  </a:lnTo>
                  <a:lnTo>
                    <a:pt x="32162" y="155067"/>
                  </a:lnTo>
                  <a:lnTo>
                    <a:pt x="23526" y="210566"/>
                  </a:lnTo>
                  <a:lnTo>
                    <a:pt x="17909" y="260183"/>
                  </a:lnTo>
                  <a:lnTo>
                    <a:pt x="13688" y="309614"/>
                  </a:lnTo>
                  <a:lnTo>
                    <a:pt x="10663" y="358883"/>
                  </a:lnTo>
                  <a:lnTo>
                    <a:pt x="8635" y="408019"/>
                  </a:lnTo>
                  <a:lnTo>
                    <a:pt x="7406" y="457047"/>
                  </a:lnTo>
                  <a:lnTo>
                    <a:pt x="6774" y="505995"/>
                  </a:lnTo>
                  <a:lnTo>
                    <a:pt x="6541" y="554890"/>
                  </a:lnTo>
                  <a:lnTo>
                    <a:pt x="6508" y="603758"/>
                  </a:lnTo>
                  <a:lnTo>
                    <a:pt x="5834" y="618182"/>
                  </a:lnTo>
                  <a:lnTo>
                    <a:pt x="4349" y="632380"/>
                  </a:lnTo>
                  <a:lnTo>
                    <a:pt x="2865" y="646174"/>
                  </a:lnTo>
                  <a:lnTo>
                    <a:pt x="2190" y="659384"/>
                  </a:lnTo>
                  <a:lnTo>
                    <a:pt x="0" y="715148"/>
                  </a:lnTo>
                  <a:lnTo>
                    <a:pt x="380" y="770508"/>
                  </a:lnTo>
                  <a:lnTo>
                    <a:pt x="4333" y="825869"/>
                  </a:lnTo>
                  <a:lnTo>
                    <a:pt x="12858" y="881634"/>
                  </a:lnTo>
                  <a:lnTo>
                    <a:pt x="35353" y="926780"/>
                  </a:lnTo>
                  <a:lnTo>
                    <a:pt x="76993" y="947877"/>
                  </a:lnTo>
                  <a:lnTo>
                    <a:pt x="143287" y="962850"/>
                  </a:lnTo>
                  <a:lnTo>
                    <a:pt x="148367" y="963091"/>
                  </a:lnTo>
                  <a:lnTo>
                    <a:pt x="151034" y="963091"/>
                  </a:lnTo>
                  <a:lnTo>
                    <a:pt x="174498" y="961136"/>
                  </a:lnTo>
                  <a:lnTo>
                    <a:pt x="199866" y="955362"/>
                  </a:lnTo>
                  <a:lnTo>
                    <a:pt x="225615" y="945909"/>
                  </a:lnTo>
                  <a:lnTo>
                    <a:pt x="250221" y="932916"/>
                  </a:lnTo>
                  <a:lnTo>
                    <a:pt x="250221" y="5461"/>
                  </a:lnTo>
                  <a:lnTo>
                    <a:pt x="245903" y="5461"/>
                  </a:lnTo>
                  <a:lnTo>
                    <a:pt x="241712" y="3302"/>
                  </a:lnTo>
                  <a:lnTo>
                    <a:pt x="235235" y="3302"/>
                  </a:lnTo>
                  <a:lnTo>
                    <a:pt x="227617" y="1875"/>
                  </a:lnTo>
                  <a:lnTo>
                    <a:pt x="220011" y="841"/>
                  </a:lnTo>
                  <a:lnTo>
                    <a:pt x="212429" y="212"/>
                  </a:lnTo>
                  <a:lnTo>
                    <a:pt x="204882" y="0"/>
                  </a:lnTo>
                  <a:close/>
                </a:path>
              </a:pathLst>
            </a:custGeom>
            <a:solidFill>
              <a:srgbClr val="42BADF"/>
            </a:solidFill>
          </p:spPr>
          <p:txBody>
            <a:bodyPr wrap="square" lIns="0" tIns="0" rIns="0" bIns="0" rtlCol="0"/>
            <a:lstStyle/>
            <a:p>
              <a:endParaRPr/>
            </a:p>
          </p:txBody>
        </p:sp>
        <p:sp>
          <p:nvSpPr>
            <p:cNvPr id="23" name="object 23"/>
            <p:cNvSpPr/>
            <p:nvPr/>
          </p:nvSpPr>
          <p:spPr>
            <a:xfrm>
              <a:off x="8647525" y="3224910"/>
              <a:ext cx="462915" cy="989330"/>
            </a:xfrm>
            <a:custGeom>
              <a:avLst/>
              <a:gdLst/>
              <a:ahLst/>
              <a:cxnLst/>
              <a:rect l="l" t="t" r="r" b="b"/>
              <a:pathLst>
                <a:path w="462915" h="989329">
                  <a:moveTo>
                    <a:pt x="190404" y="0"/>
                  </a:moveTo>
                  <a:lnTo>
                    <a:pt x="182149" y="0"/>
                  </a:lnTo>
                  <a:lnTo>
                    <a:pt x="165250" y="1061"/>
                  </a:lnTo>
                  <a:lnTo>
                    <a:pt x="115601" y="15366"/>
                  </a:lnTo>
                  <a:lnTo>
                    <a:pt x="70931" y="45916"/>
                  </a:lnTo>
                  <a:lnTo>
                    <a:pt x="38465" y="85264"/>
                  </a:lnTo>
                  <a:lnTo>
                    <a:pt x="16785" y="131827"/>
                  </a:lnTo>
                  <a:lnTo>
                    <a:pt x="4476" y="184022"/>
                  </a:lnTo>
                  <a:lnTo>
                    <a:pt x="0" y="251698"/>
                  </a:lnTo>
                  <a:lnTo>
                    <a:pt x="96" y="293116"/>
                  </a:lnTo>
                  <a:lnTo>
                    <a:pt x="199" y="308241"/>
                  </a:lnTo>
                  <a:lnTo>
                    <a:pt x="426" y="394155"/>
                  </a:lnTo>
                  <a:lnTo>
                    <a:pt x="1125" y="467467"/>
                  </a:lnTo>
                  <a:lnTo>
                    <a:pt x="2276" y="516703"/>
                  </a:lnTo>
                  <a:lnTo>
                    <a:pt x="4173" y="566048"/>
                  </a:lnTo>
                  <a:lnTo>
                    <a:pt x="7003" y="615462"/>
                  </a:lnTo>
                  <a:lnTo>
                    <a:pt x="10953" y="664908"/>
                  </a:lnTo>
                  <a:lnTo>
                    <a:pt x="18008" y="718125"/>
                  </a:lnTo>
                  <a:lnTo>
                    <a:pt x="27479" y="771750"/>
                  </a:lnTo>
                  <a:lnTo>
                    <a:pt x="40975" y="825389"/>
                  </a:lnTo>
                  <a:lnTo>
                    <a:pt x="60102" y="878649"/>
                  </a:lnTo>
                  <a:lnTo>
                    <a:pt x="62376" y="882937"/>
                  </a:lnTo>
                  <a:lnTo>
                    <a:pt x="65436" y="889026"/>
                  </a:lnTo>
                  <a:lnTo>
                    <a:pt x="68496" y="896328"/>
                  </a:lnTo>
                  <a:lnTo>
                    <a:pt x="70770" y="904252"/>
                  </a:lnTo>
                  <a:lnTo>
                    <a:pt x="98345" y="940872"/>
                  </a:lnTo>
                  <a:lnTo>
                    <a:pt x="131921" y="967360"/>
                  </a:lnTo>
                  <a:lnTo>
                    <a:pt x="169783" y="983450"/>
                  </a:lnTo>
                  <a:lnTo>
                    <a:pt x="210216" y="988872"/>
                  </a:lnTo>
                  <a:lnTo>
                    <a:pt x="240492" y="985912"/>
                  </a:lnTo>
                  <a:lnTo>
                    <a:pt x="299567" y="961880"/>
                  </a:lnTo>
                  <a:lnTo>
                    <a:pt x="353546" y="910198"/>
                  </a:lnTo>
                  <a:lnTo>
                    <a:pt x="357206" y="904646"/>
                  </a:lnTo>
                  <a:lnTo>
                    <a:pt x="213772" y="904646"/>
                  </a:lnTo>
                  <a:lnTo>
                    <a:pt x="191303" y="900614"/>
                  </a:lnTo>
                  <a:lnTo>
                    <a:pt x="151175" y="868352"/>
                  </a:lnTo>
                  <a:lnTo>
                    <a:pt x="125077" y="819837"/>
                  </a:lnTo>
                  <a:lnTo>
                    <a:pt x="112008" y="775229"/>
                  </a:lnTo>
                  <a:lnTo>
                    <a:pt x="98093" y="704269"/>
                  </a:lnTo>
                  <a:lnTo>
                    <a:pt x="91998" y="655655"/>
                  </a:lnTo>
                  <a:lnTo>
                    <a:pt x="88153" y="606675"/>
                  </a:lnTo>
                  <a:lnTo>
                    <a:pt x="85907" y="557333"/>
                  </a:lnTo>
                  <a:lnTo>
                    <a:pt x="84606" y="507634"/>
                  </a:lnTo>
                  <a:lnTo>
                    <a:pt x="83597" y="457580"/>
                  </a:lnTo>
                  <a:lnTo>
                    <a:pt x="83005" y="408422"/>
                  </a:lnTo>
                  <a:lnTo>
                    <a:pt x="81907" y="358539"/>
                  </a:lnTo>
                  <a:lnTo>
                    <a:pt x="81320" y="308241"/>
                  </a:lnTo>
                  <a:lnTo>
                    <a:pt x="82264" y="257839"/>
                  </a:lnTo>
                  <a:lnTo>
                    <a:pt x="85756" y="207644"/>
                  </a:lnTo>
                  <a:lnTo>
                    <a:pt x="97694" y="158210"/>
                  </a:lnTo>
                  <a:lnTo>
                    <a:pt x="124110" y="113537"/>
                  </a:lnTo>
                  <a:lnTo>
                    <a:pt x="164758" y="86463"/>
                  </a:lnTo>
                  <a:lnTo>
                    <a:pt x="181133" y="84708"/>
                  </a:lnTo>
                  <a:lnTo>
                    <a:pt x="385276" y="84708"/>
                  </a:lnTo>
                  <a:lnTo>
                    <a:pt x="375691" y="73455"/>
                  </a:lnTo>
                  <a:lnTo>
                    <a:pt x="339883" y="47243"/>
                  </a:lnTo>
                  <a:lnTo>
                    <a:pt x="276082" y="18446"/>
                  </a:lnTo>
                  <a:lnTo>
                    <a:pt x="207422" y="2412"/>
                  </a:lnTo>
                  <a:lnTo>
                    <a:pt x="198913" y="762"/>
                  </a:lnTo>
                  <a:lnTo>
                    <a:pt x="190404" y="0"/>
                  </a:lnTo>
                  <a:close/>
                </a:path>
                <a:path w="462915" h="989329">
                  <a:moveTo>
                    <a:pt x="385276" y="84708"/>
                  </a:moveTo>
                  <a:lnTo>
                    <a:pt x="185578" y="84708"/>
                  </a:lnTo>
                  <a:lnTo>
                    <a:pt x="190023" y="85089"/>
                  </a:lnTo>
                  <a:lnTo>
                    <a:pt x="194595" y="85851"/>
                  </a:lnTo>
                  <a:lnTo>
                    <a:pt x="251777" y="97583"/>
                  </a:lnTo>
                  <a:lnTo>
                    <a:pt x="305720" y="122174"/>
                  </a:lnTo>
                  <a:lnTo>
                    <a:pt x="344171" y="163607"/>
                  </a:lnTo>
                  <a:lnTo>
                    <a:pt x="364928" y="208355"/>
                  </a:lnTo>
                  <a:lnTo>
                    <a:pt x="378839" y="264322"/>
                  </a:lnTo>
                  <a:lnTo>
                    <a:pt x="385343" y="344874"/>
                  </a:lnTo>
                  <a:lnTo>
                    <a:pt x="386464" y="396215"/>
                  </a:lnTo>
                  <a:lnTo>
                    <a:pt x="385853" y="447189"/>
                  </a:lnTo>
                  <a:lnTo>
                    <a:pt x="383431" y="497968"/>
                  </a:lnTo>
                  <a:lnTo>
                    <a:pt x="379162" y="548247"/>
                  </a:lnTo>
                  <a:lnTo>
                    <a:pt x="372950" y="598435"/>
                  </a:lnTo>
                  <a:lnTo>
                    <a:pt x="364737" y="648465"/>
                  </a:lnTo>
                  <a:lnTo>
                    <a:pt x="354457" y="698388"/>
                  </a:lnTo>
                  <a:lnTo>
                    <a:pt x="342042" y="748258"/>
                  </a:lnTo>
                  <a:lnTo>
                    <a:pt x="322818" y="806221"/>
                  </a:lnTo>
                  <a:lnTo>
                    <a:pt x="290734" y="859345"/>
                  </a:lnTo>
                  <a:lnTo>
                    <a:pt x="252777" y="893340"/>
                  </a:lnTo>
                  <a:lnTo>
                    <a:pt x="213772" y="904646"/>
                  </a:lnTo>
                  <a:lnTo>
                    <a:pt x="357206" y="904646"/>
                  </a:lnTo>
                  <a:lnTo>
                    <a:pt x="392904" y="841406"/>
                  </a:lnTo>
                  <a:lnTo>
                    <a:pt x="406177" y="803808"/>
                  </a:lnTo>
                  <a:lnTo>
                    <a:pt x="421163" y="753728"/>
                  </a:lnTo>
                  <a:lnTo>
                    <a:pt x="433486" y="703221"/>
                  </a:lnTo>
                  <a:lnTo>
                    <a:pt x="443341" y="652337"/>
                  </a:lnTo>
                  <a:lnTo>
                    <a:pt x="450927" y="601132"/>
                  </a:lnTo>
                  <a:lnTo>
                    <a:pt x="456438" y="549658"/>
                  </a:lnTo>
                  <a:lnTo>
                    <a:pt x="460077" y="497849"/>
                  </a:lnTo>
                  <a:lnTo>
                    <a:pt x="462026" y="446116"/>
                  </a:lnTo>
                  <a:lnTo>
                    <a:pt x="462495" y="394155"/>
                  </a:lnTo>
                  <a:lnTo>
                    <a:pt x="461676" y="342138"/>
                  </a:lnTo>
                  <a:lnTo>
                    <a:pt x="459505" y="302144"/>
                  </a:lnTo>
                  <a:lnTo>
                    <a:pt x="455549" y="262318"/>
                  </a:lnTo>
                  <a:lnTo>
                    <a:pt x="448782" y="222873"/>
                  </a:lnTo>
                  <a:lnTo>
                    <a:pt x="438181" y="184022"/>
                  </a:lnTo>
                  <a:lnTo>
                    <a:pt x="424019" y="143452"/>
                  </a:lnTo>
                  <a:lnTo>
                    <a:pt x="403463" y="106060"/>
                  </a:lnTo>
                  <a:lnTo>
                    <a:pt x="385276" y="84708"/>
                  </a:lnTo>
                  <a:close/>
                </a:path>
              </a:pathLst>
            </a:custGeom>
            <a:solidFill>
              <a:srgbClr val="9ADBEB"/>
            </a:solidFill>
          </p:spPr>
          <p:txBody>
            <a:bodyPr wrap="square" lIns="0" tIns="0" rIns="0" bIns="0" rtlCol="0"/>
            <a:lstStyle/>
            <a:p>
              <a:endParaRPr/>
            </a:p>
          </p:txBody>
        </p:sp>
        <p:sp>
          <p:nvSpPr>
            <p:cNvPr id="24" name="object 24"/>
            <p:cNvSpPr/>
            <p:nvPr/>
          </p:nvSpPr>
          <p:spPr>
            <a:xfrm>
              <a:off x="9005981" y="224154"/>
              <a:ext cx="127635" cy="324485"/>
            </a:xfrm>
            <a:custGeom>
              <a:avLst/>
              <a:gdLst/>
              <a:ahLst/>
              <a:cxnLst/>
              <a:rect l="l" t="t" r="r" b="b"/>
              <a:pathLst>
                <a:path w="127634" h="324484">
                  <a:moveTo>
                    <a:pt x="127223" y="0"/>
                  </a:moveTo>
                  <a:lnTo>
                    <a:pt x="75447" y="12940"/>
                  </a:lnTo>
                  <a:lnTo>
                    <a:pt x="22710" y="66919"/>
                  </a:lnTo>
                  <a:lnTo>
                    <a:pt x="4795" y="119507"/>
                  </a:lnTo>
                  <a:lnTo>
                    <a:pt x="0" y="163292"/>
                  </a:lnTo>
                  <a:lnTo>
                    <a:pt x="7918" y="205838"/>
                  </a:lnTo>
                  <a:lnTo>
                    <a:pt x="26575" y="245189"/>
                  </a:lnTo>
                  <a:lnTo>
                    <a:pt x="53996" y="279385"/>
                  </a:lnTo>
                  <a:lnTo>
                    <a:pt x="88203" y="306470"/>
                  </a:lnTo>
                  <a:lnTo>
                    <a:pt x="127223" y="324485"/>
                  </a:lnTo>
                  <a:lnTo>
                    <a:pt x="127223" y="0"/>
                  </a:lnTo>
                  <a:close/>
                </a:path>
              </a:pathLst>
            </a:custGeom>
            <a:solidFill>
              <a:srgbClr val="42BADF"/>
            </a:solidFill>
          </p:spPr>
          <p:txBody>
            <a:bodyPr wrap="square" lIns="0" tIns="0" rIns="0" bIns="0" rtlCol="0"/>
            <a:lstStyle/>
            <a:p>
              <a:endParaRPr/>
            </a:p>
          </p:txBody>
        </p:sp>
        <p:sp>
          <p:nvSpPr>
            <p:cNvPr id="25" name="object 25"/>
            <p:cNvSpPr/>
            <p:nvPr/>
          </p:nvSpPr>
          <p:spPr>
            <a:xfrm>
              <a:off x="8154035" y="702690"/>
              <a:ext cx="715010" cy="532130"/>
            </a:xfrm>
            <a:custGeom>
              <a:avLst/>
              <a:gdLst/>
              <a:ahLst/>
              <a:cxnLst/>
              <a:rect l="l" t="t" r="r" b="b"/>
              <a:pathLst>
                <a:path w="715009" h="532130">
                  <a:moveTo>
                    <a:pt x="178308" y="0"/>
                  </a:moveTo>
                  <a:lnTo>
                    <a:pt x="137677" y="4607"/>
                  </a:lnTo>
                  <a:lnTo>
                    <a:pt x="84267" y="27143"/>
                  </a:lnTo>
                  <a:lnTo>
                    <a:pt x="50520" y="56827"/>
                  </a:lnTo>
                  <a:lnTo>
                    <a:pt x="24272" y="95241"/>
                  </a:lnTo>
                  <a:lnTo>
                    <a:pt x="6954" y="140318"/>
                  </a:lnTo>
                  <a:lnTo>
                    <a:pt x="0" y="189992"/>
                  </a:lnTo>
                  <a:lnTo>
                    <a:pt x="2335" y="226538"/>
                  </a:lnTo>
                  <a:lnTo>
                    <a:pt x="29485" y="289200"/>
                  </a:lnTo>
                  <a:lnTo>
                    <a:pt x="78591" y="337097"/>
                  </a:lnTo>
                  <a:lnTo>
                    <a:pt x="132030" y="372610"/>
                  </a:lnTo>
                  <a:lnTo>
                    <a:pt x="158369" y="388747"/>
                  </a:lnTo>
                  <a:lnTo>
                    <a:pt x="204142" y="417760"/>
                  </a:lnTo>
                  <a:lnTo>
                    <a:pt x="251591" y="444622"/>
                  </a:lnTo>
                  <a:lnTo>
                    <a:pt x="300593" y="468979"/>
                  </a:lnTo>
                  <a:lnTo>
                    <a:pt x="351023" y="490478"/>
                  </a:lnTo>
                  <a:lnTo>
                    <a:pt x="402758" y="508767"/>
                  </a:lnTo>
                  <a:lnTo>
                    <a:pt x="455675" y="523494"/>
                  </a:lnTo>
                  <a:lnTo>
                    <a:pt x="510736" y="531191"/>
                  </a:lnTo>
                  <a:lnTo>
                    <a:pt x="529209" y="531749"/>
                  </a:lnTo>
                  <a:lnTo>
                    <a:pt x="556387" y="530439"/>
                  </a:lnTo>
                  <a:lnTo>
                    <a:pt x="610647" y="519104"/>
                  </a:lnTo>
                  <a:lnTo>
                    <a:pt x="672060" y="483834"/>
                  </a:lnTo>
                  <a:lnTo>
                    <a:pt x="699100" y="448691"/>
                  </a:lnTo>
                  <a:lnTo>
                    <a:pt x="537083" y="448691"/>
                  </a:lnTo>
                  <a:lnTo>
                    <a:pt x="511419" y="447174"/>
                  </a:lnTo>
                  <a:lnTo>
                    <a:pt x="460948" y="436903"/>
                  </a:lnTo>
                  <a:lnTo>
                    <a:pt x="389573" y="411870"/>
                  </a:lnTo>
                  <a:lnTo>
                    <a:pt x="344032" y="392405"/>
                  </a:lnTo>
                  <a:lnTo>
                    <a:pt x="299688" y="371143"/>
                  </a:lnTo>
                  <a:lnTo>
                    <a:pt x="256355" y="348235"/>
                  </a:lnTo>
                  <a:lnTo>
                    <a:pt x="213847" y="323832"/>
                  </a:lnTo>
                  <a:lnTo>
                    <a:pt x="171976" y="298085"/>
                  </a:lnTo>
                  <a:lnTo>
                    <a:pt x="130556" y="271145"/>
                  </a:lnTo>
                  <a:lnTo>
                    <a:pt x="100471" y="241698"/>
                  </a:lnTo>
                  <a:lnTo>
                    <a:pt x="84675" y="206685"/>
                  </a:lnTo>
                  <a:lnTo>
                    <a:pt x="83071" y="169289"/>
                  </a:lnTo>
                  <a:lnTo>
                    <a:pt x="95560" y="132692"/>
                  </a:lnTo>
                  <a:lnTo>
                    <a:pt x="122047" y="100075"/>
                  </a:lnTo>
                  <a:lnTo>
                    <a:pt x="167677" y="81805"/>
                  </a:lnTo>
                  <a:lnTo>
                    <a:pt x="184023" y="80899"/>
                  </a:lnTo>
                  <a:lnTo>
                    <a:pt x="427201" y="80899"/>
                  </a:lnTo>
                  <a:lnTo>
                    <a:pt x="419354" y="76581"/>
                  </a:lnTo>
                  <a:lnTo>
                    <a:pt x="373911" y="53566"/>
                  </a:lnTo>
                  <a:lnTo>
                    <a:pt x="327088" y="33337"/>
                  </a:lnTo>
                  <a:lnTo>
                    <a:pt x="278264" y="17109"/>
                  </a:lnTo>
                  <a:lnTo>
                    <a:pt x="214705" y="3429"/>
                  </a:lnTo>
                  <a:lnTo>
                    <a:pt x="190424" y="380"/>
                  </a:lnTo>
                  <a:lnTo>
                    <a:pt x="178308" y="0"/>
                  </a:lnTo>
                  <a:close/>
                </a:path>
                <a:path w="715009" h="532130">
                  <a:moveTo>
                    <a:pt x="427201" y="80899"/>
                  </a:moveTo>
                  <a:lnTo>
                    <a:pt x="184023" y="80899"/>
                  </a:lnTo>
                  <a:lnTo>
                    <a:pt x="212532" y="82800"/>
                  </a:lnTo>
                  <a:lnTo>
                    <a:pt x="240458" y="88106"/>
                  </a:lnTo>
                  <a:lnTo>
                    <a:pt x="295275" y="106553"/>
                  </a:lnTo>
                  <a:lnTo>
                    <a:pt x="344944" y="127542"/>
                  </a:lnTo>
                  <a:lnTo>
                    <a:pt x="393333" y="151915"/>
                  </a:lnTo>
                  <a:lnTo>
                    <a:pt x="440197" y="179498"/>
                  </a:lnTo>
                  <a:lnTo>
                    <a:pt x="485295" y="210119"/>
                  </a:lnTo>
                  <a:lnTo>
                    <a:pt x="528381" y="243604"/>
                  </a:lnTo>
                  <a:lnTo>
                    <a:pt x="569214" y="279781"/>
                  </a:lnTo>
                  <a:lnTo>
                    <a:pt x="605456" y="320627"/>
                  </a:lnTo>
                  <a:lnTo>
                    <a:pt x="629031" y="369570"/>
                  </a:lnTo>
                  <a:lnTo>
                    <a:pt x="632319" y="388205"/>
                  </a:lnTo>
                  <a:lnTo>
                    <a:pt x="629808" y="403209"/>
                  </a:lnTo>
                  <a:lnTo>
                    <a:pt x="592072" y="435385"/>
                  </a:lnTo>
                  <a:lnTo>
                    <a:pt x="537083" y="448691"/>
                  </a:lnTo>
                  <a:lnTo>
                    <a:pt x="699100" y="448691"/>
                  </a:lnTo>
                  <a:lnTo>
                    <a:pt x="700151" y="447325"/>
                  </a:lnTo>
                  <a:lnTo>
                    <a:pt x="714621" y="402387"/>
                  </a:lnTo>
                  <a:lnTo>
                    <a:pt x="708279" y="352425"/>
                  </a:lnTo>
                  <a:lnTo>
                    <a:pt x="690006" y="306720"/>
                  </a:lnTo>
                  <a:lnTo>
                    <a:pt x="665353" y="262636"/>
                  </a:lnTo>
                  <a:lnTo>
                    <a:pt x="661162" y="258445"/>
                  </a:lnTo>
                  <a:lnTo>
                    <a:pt x="654685" y="249809"/>
                  </a:lnTo>
                  <a:lnTo>
                    <a:pt x="650367" y="247650"/>
                  </a:lnTo>
                  <a:lnTo>
                    <a:pt x="616180" y="212876"/>
                  </a:lnTo>
                  <a:lnTo>
                    <a:pt x="580032" y="181003"/>
                  </a:lnTo>
                  <a:lnTo>
                    <a:pt x="542099" y="151733"/>
                  </a:lnTo>
                  <a:lnTo>
                    <a:pt x="502557" y="124770"/>
                  </a:lnTo>
                  <a:lnTo>
                    <a:pt x="461583" y="99818"/>
                  </a:lnTo>
                  <a:lnTo>
                    <a:pt x="427201" y="80899"/>
                  </a:lnTo>
                  <a:close/>
                </a:path>
              </a:pathLst>
            </a:custGeom>
            <a:solidFill>
              <a:srgbClr val="2FA7CE"/>
            </a:solidFill>
          </p:spPr>
          <p:txBody>
            <a:bodyPr wrap="square" lIns="0" tIns="0" rIns="0" bIns="0" rtlCol="0"/>
            <a:lstStyle/>
            <a:p>
              <a:endParaRPr/>
            </a:p>
          </p:txBody>
        </p:sp>
      </p:grpSp>
      <p:sp>
        <p:nvSpPr>
          <p:cNvPr id="26" name="object 26"/>
          <p:cNvSpPr txBox="1">
            <a:spLocks noGrp="1"/>
          </p:cNvSpPr>
          <p:nvPr>
            <p:ph type="title"/>
          </p:nvPr>
        </p:nvSpPr>
        <p:spPr>
          <a:xfrm>
            <a:off x="4185665" y="466801"/>
            <a:ext cx="715010" cy="757555"/>
          </a:xfrm>
          <a:prstGeom prst="rect">
            <a:avLst/>
          </a:prstGeom>
        </p:spPr>
        <p:txBody>
          <a:bodyPr vert="horz" wrap="square" lIns="0" tIns="12700" rIns="0" bIns="0" rtlCol="0">
            <a:spAutoFit/>
          </a:bodyPr>
          <a:lstStyle/>
          <a:p>
            <a:pPr marL="12700">
              <a:lnSpc>
                <a:spcPct val="100000"/>
              </a:lnSpc>
              <a:spcBef>
                <a:spcPts val="100"/>
              </a:spcBef>
            </a:pPr>
            <a:r>
              <a:rPr sz="4800" spc="-395" dirty="0">
                <a:solidFill>
                  <a:srgbClr val="FF7C8E"/>
                </a:solidFill>
              </a:rPr>
              <a:t>02</a:t>
            </a:r>
            <a:endParaRPr sz="4800"/>
          </a:p>
        </p:txBody>
      </p:sp>
      <p:sp>
        <p:nvSpPr>
          <p:cNvPr id="27" name="object 27"/>
          <p:cNvSpPr txBox="1"/>
          <p:nvPr/>
        </p:nvSpPr>
        <p:spPr>
          <a:xfrm>
            <a:off x="1597278" y="1294891"/>
            <a:ext cx="5802630" cy="3256279"/>
          </a:xfrm>
          <a:prstGeom prst="rect">
            <a:avLst/>
          </a:prstGeom>
        </p:spPr>
        <p:txBody>
          <a:bodyPr vert="horz" wrap="square" lIns="0" tIns="12700" rIns="0" bIns="0" rtlCol="0">
            <a:spAutoFit/>
          </a:bodyPr>
          <a:lstStyle/>
          <a:p>
            <a:pPr marL="86360" algn="ctr">
              <a:lnSpc>
                <a:spcPct val="100000"/>
              </a:lnSpc>
              <a:spcBef>
                <a:spcPts val="100"/>
              </a:spcBef>
            </a:pPr>
            <a:r>
              <a:rPr sz="3600" b="1" spc="-320" dirty="0">
                <a:solidFill>
                  <a:srgbClr val="242845"/>
                </a:solidFill>
                <a:latin typeface="Tahoma"/>
                <a:cs typeface="Tahoma"/>
              </a:rPr>
              <a:t>GÜVEN</a:t>
            </a:r>
            <a:r>
              <a:rPr sz="3600" b="1" spc="-315" dirty="0">
                <a:solidFill>
                  <a:srgbClr val="242845"/>
                </a:solidFill>
                <a:latin typeface="Tahoma"/>
                <a:cs typeface="Tahoma"/>
              </a:rPr>
              <a:t> </a:t>
            </a:r>
            <a:r>
              <a:rPr sz="3600" b="1" spc="-455" dirty="0">
                <a:solidFill>
                  <a:srgbClr val="242845"/>
                </a:solidFill>
                <a:latin typeface="Tahoma"/>
                <a:cs typeface="Tahoma"/>
              </a:rPr>
              <a:t>ORTAMI</a:t>
            </a:r>
            <a:endParaRPr sz="3600">
              <a:latin typeface="Tahoma"/>
              <a:cs typeface="Tahoma"/>
            </a:endParaRPr>
          </a:p>
          <a:p>
            <a:pPr marL="12065" marR="5080" algn="ctr">
              <a:lnSpc>
                <a:spcPct val="100000"/>
              </a:lnSpc>
              <a:spcBef>
                <a:spcPts val="2390"/>
              </a:spcBef>
            </a:pPr>
            <a:r>
              <a:rPr sz="1800" dirty="0">
                <a:solidFill>
                  <a:srgbClr val="242845"/>
                </a:solidFill>
                <a:latin typeface="Tahoma"/>
                <a:cs typeface="Tahoma"/>
              </a:rPr>
              <a:t>Aile</a:t>
            </a:r>
            <a:r>
              <a:rPr sz="1800" spc="-130" dirty="0">
                <a:solidFill>
                  <a:srgbClr val="242845"/>
                </a:solidFill>
                <a:latin typeface="Tahoma"/>
                <a:cs typeface="Tahoma"/>
              </a:rPr>
              <a:t> </a:t>
            </a:r>
            <a:r>
              <a:rPr sz="1800" dirty="0">
                <a:solidFill>
                  <a:srgbClr val="242845"/>
                </a:solidFill>
                <a:latin typeface="Tahoma"/>
                <a:cs typeface="Tahoma"/>
              </a:rPr>
              <a:t>bireyleri</a:t>
            </a:r>
            <a:r>
              <a:rPr sz="1800" spc="-145" dirty="0">
                <a:solidFill>
                  <a:srgbClr val="242845"/>
                </a:solidFill>
                <a:latin typeface="Tahoma"/>
                <a:cs typeface="Tahoma"/>
              </a:rPr>
              <a:t> </a:t>
            </a:r>
            <a:r>
              <a:rPr sz="1800" dirty="0">
                <a:solidFill>
                  <a:srgbClr val="242845"/>
                </a:solidFill>
                <a:latin typeface="Tahoma"/>
                <a:cs typeface="Tahoma"/>
              </a:rPr>
              <a:t>kendilerinin</a:t>
            </a:r>
            <a:r>
              <a:rPr sz="1800" spc="-105" dirty="0">
                <a:solidFill>
                  <a:srgbClr val="242845"/>
                </a:solidFill>
                <a:latin typeface="Tahoma"/>
                <a:cs typeface="Tahoma"/>
              </a:rPr>
              <a:t> </a:t>
            </a:r>
            <a:r>
              <a:rPr sz="1800" dirty="0">
                <a:solidFill>
                  <a:srgbClr val="242845"/>
                </a:solidFill>
                <a:latin typeface="Tahoma"/>
                <a:cs typeface="Tahoma"/>
              </a:rPr>
              <a:t>aile</a:t>
            </a:r>
            <a:r>
              <a:rPr sz="1800" spc="-110" dirty="0">
                <a:solidFill>
                  <a:srgbClr val="242845"/>
                </a:solidFill>
                <a:latin typeface="Tahoma"/>
                <a:cs typeface="Tahoma"/>
              </a:rPr>
              <a:t> </a:t>
            </a:r>
            <a:r>
              <a:rPr sz="1800" dirty="0">
                <a:solidFill>
                  <a:srgbClr val="242845"/>
                </a:solidFill>
                <a:latin typeface="Tahoma"/>
                <a:cs typeface="Tahoma"/>
              </a:rPr>
              <a:t>içerisinde</a:t>
            </a:r>
            <a:r>
              <a:rPr sz="1800" spc="-105" dirty="0">
                <a:solidFill>
                  <a:srgbClr val="242845"/>
                </a:solidFill>
                <a:latin typeface="Tahoma"/>
                <a:cs typeface="Tahoma"/>
              </a:rPr>
              <a:t> </a:t>
            </a:r>
            <a:r>
              <a:rPr sz="1800" spc="-30" dirty="0">
                <a:solidFill>
                  <a:srgbClr val="242845"/>
                </a:solidFill>
                <a:latin typeface="Tahoma"/>
                <a:cs typeface="Tahoma"/>
              </a:rPr>
              <a:t>güvende</a:t>
            </a:r>
            <a:r>
              <a:rPr sz="1800" spc="-120" dirty="0">
                <a:solidFill>
                  <a:srgbClr val="242845"/>
                </a:solidFill>
                <a:latin typeface="Tahoma"/>
                <a:cs typeface="Tahoma"/>
              </a:rPr>
              <a:t> </a:t>
            </a:r>
            <a:r>
              <a:rPr sz="1800" spc="-20" dirty="0">
                <a:solidFill>
                  <a:srgbClr val="242845"/>
                </a:solidFill>
                <a:latin typeface="Tahoma"/>
                <a:cs typeface="Tahoma"/>
              </a:rPr>
              <a:t>olduğunu, </a:t>
            </a:r>
            <a:r>
              <a:rPr sz="1800" spc="-10" dirty="0">
                <a:solidFill>
                  <a:srgbClr val="242845"/>
                </a:solidFill>
                <a:latin typeface="Tahoma"/>
                <a:cs typeface="Tahoma"/>
              </a:rPr>
              <a:t>dışarıdaki</a:t>
            </a:r>
            <a:r>
              <a:rPr sz="1800" spc="-105" dirty="0">
                <a:solidFill>
                  <a:srgbClr val="242845"/>
                </a:solidFill>
                <a:latin typeface="Tahoma"/>
                <a:cs typeface="Tahoma"/>
              </a:rPr>
              <a:t> </a:t>
            </a:r>
            <a:r>
              <a:rPr sz="1800" dirty="0">
                <a:solidFill>
                  <a:srgbClr val="242845"/>
                </a:solidFill>
                <a:latin typeface="Tahoma"/>
                <a:cs typeface="Tahoma"/>
              </a:rPr>
              <a:t>tehlikelere</a:t>
            </a:r>
            <a:r>
              <a:rPr sz="1800" spc="-125" dirty="0">
                <a:solidFill>
                  <a:srgbClr val="242845"/>
                </a:solidFill>
                <a:latin typeface="Tahoma"/>
                <a:cs typeface="Tahoma"/>
              </a:rPr>
              <a:t> </a:t>
            </a:r>
            <a:r>
              <a:rPr sz="1800" dirty="0">
                <a:solidFill>
                  <a:srgbClr val="242845"/>
                </a:solidFill>
                <a:latin typeface="Tahoma"/>
                <a:cs typeface="Tahoma"/>
              </a:rPr>
              <a:t>karşı</a:t>
            </a:r>
            <a:r>
              <a:rPr sz="1800" spc="-100" dirty="0">
                <a:solidFill>
                  <a:srgbClr val="242845"/>
                </a:solidFill>
                <a:latin typeface="Tahoma"/>
                <a:cs typeface="Tahoma"/>
              </a:rPr>
              <a:t> </a:t>
            </a:r>
            <a:r>
              <a:rPr sz="1800" dirty="0">
                <a:solidFill>
                  <a:srgbClr val="242845"/>
                </a:solidFill>
                <a:latin typeface="Tahoma"/>
                <a:cs typeface="Tahoma"/>
              </a:rPr>
              <a:t>aile</a:t>
            </a:r>
            <a:r>
              <a:rPr sz="1800" spc="-110" dirty="0">
                <a:solidFill>
                  <a:srgbClr val="242845"/>
                </a:solidFill>
                <a:latin typeface="Tahoma"/>
                <a:cs typeface="Tahoma"/>
              </a:rPr>
              <a:t> </a:t>
            </a:r>
            <a:r>
              <a:rPr sz="1800" dirty="0">
                <a:solidFill>
                  <a:srgbClr val="242845"/>
                </a:solidFill>
                <a:latin typeface="Tahoma"/>
                <a:cs typeface="Tahoma"/>
              </a:rPr>
              <a:t>içerisinde</a:t>
            </a:r>
            <a:r>
              <a:rPr sz="1800" spc="-85" dirty="0">
                <a:solidFill>
                  <a:srgbClr val="242845"/>
                </a:solidFill>
                <a:latin typeface="Tahoma"/>
                <a:cs typeface="Tahoma"/>
              </a:rPr>
              <a:t> </a:t>
            </a:r>
            <a:r>
              <a:rPr sz="1800" spc="-10" dirty="0">
                <a:solidFill>
                  <a:srgbClr val="242845"/>
                </a:solidFill>
                <a:latin typeface="Tahoma"/>
                <a:cs typeface="Tahoma"/>
              </a:rPr>
              <a:t>birlikte </a:t>
            </a:r>
            <a:r>
              <a:rPr sz="1800" spc="-40" dirty="0">
                <a:solidFill>
                  <a:srgbClr val="242845"/>
                </a:solidFill>
                <a:latin typeface="Tahoma"/>
                <a:cs typeface="Tahoma"/>
              </a:rPr>
              <a:t>olunduğunu</a:t>
            </a:r>
            <a:r>
              <a:rPr sz="1800" spc="-170" dirty="0">
                <a:solidFill>
                  <a:srgbClr val="242845"/>
                </a:solidFill>
                <a:latin typeface="Tahoma"/>
                <a:cs typeface="Tahoma"/>
              </a:rPr>
              <a:t> </a:t>
            </a:r>
            <a:r>
              <a:rPr sz="1800" dirty="0">
                <a:solidFill>
                  <a:srgbClr val="242845"/>
                </a:solidFill>
                <a:latin typeface="Tahoma"/>
                <a:cs typeface="Tahoma"/>
              </a:rPr>
              <a:t>bilmek</a:t>
            </a:r>
            <a:r>
              <a:rPr sz="1800" spc="-175" dirty="0">
                <a:solidFill>
                  <a:srgbClr val="242845"/>
                </a:solidFill>
                <a:latin typeface="Tahoma"/>
                <a:cs typeface="Tahoma"/>
              </a:rPr>
              <a:t> </a:t>
            </a:r>
            <a:r>
              <a:rPr sz="1800" spc="-10" dirty="0">
                <a:solidFill>
                  <a:srgbClr val="242845"/>
                </a:solidFill>
                <a:latin typeface="Tahoma"/>
                <a:cs typeface="Tahoma"/>
              </a:rPr>
              <a:t>ister.</a:t>
            </a:r>
            <a:endParaRPr sz="1800">
              <a:latin typeface="Tahoma"/>
              <a:cs typeface="Tahoma"/>
            </a:endParaRPr>
          </a:p>
          <a:p>
            <a:pPr marL="163195" marR="146685" indent="1270" algn="ctr">
              <a:lnSpc>
                <a:spcPct val="100000"/>
              </a:lnSpc>
              <a:spcBef>
                <a:spcPts val="1440"/>
              </a:spcBef>
            </a:pPr>
            <a:r>
              <a:rPr sz="1800" dirty="0">
                <a:solidFill>
                  <a:srgbClr val="242845"/>
                </a:solidFill>
                <a:latin typeface="Tahoma"/>
                <a:cs typeface="Tahoma"/>
              </a:rPr>
              <a:t>Bu</a:t>
            </a:r>
            <a:r>
              <a:rPr sz="1800" spc="-145" dirty="0">
                <a:solidFill>
                  <a:srgbClr val="242845"/>
                </a:solidFill>
                <a:latin typeface="Tahoma"/>
                <a:cs typeface="Tahoma"/>
              </a:rPr>
              <a:t> </a:t>
            </a:r>
            <a:r>
              <a:rPr sz="1800" spc="-55" dirty="0">
                <a:solidFill>
                  <a:srgbClr val="242845"/>
                </a:solidFill>
                <a:latin typeface="Tahoma"/>
                <a:cs typeface="Tahoma"/>
              </a:rPr>
              <a:t>duyguyu</a:t>
            </a:r>
            <a:r>
              <a:rPr sz="1800" spc="-135" dirty="0">
                <a:solidFill>
                  <a:srgbClr val="242845"/>
                </a:solidFill>
                <a:latin typeface="Tahoma"/>
                <a:cs typeface="Tahoma"/>
              </a:rPr>
              <a:t> </a:t>
            </a:r>
            <a:r>
              <a:rPr sz="1800" dirty="0">
                <a:solidFill>
                  <a:srgbClr val="242845"/>
                </a:solidFill>
                <a:latin typeface="Tahoma"/>
                <a:cs typeface="Tahoma"/>
              </a:rPr>
              <a:t>pekiştirmek</a:t>
            </a:r>
            <a:r>
              <a:rPr sz="1800" spc="-150" dirty="0">
                <a:solidFill>
                  <a:srgbClr val="242845"/>
                </a:solidFill>
                <a:latin typeface="Tahoma"/>
                <a:cs typeface="Tahoma"/>
              </a:rPr>
              <a:t> </a:t>
            </a:r>
            <a:r>
              <a:rPr sz="1800" spc="-35" dirty="0">
                <a:solidFill>
                  <a:srgbClr val="242845"/>
                </a:solidFill>
                <a:latin typeface="Tahoma"/>
                <a:cs typeface="Tahoma"/>
              </a:rPr>
              <a:t>adına</a:t>
            </a:r>
            <a:r>
              <a:rPr sz="1800" spc="-120" dirty="0">
                <a:solidFill>
                  <a:srgbClr val="242845"/>
                </a:solidFill>
                <a:latin typeface="Tahoma"/>
                <a:cs typeface="Tahoma"/>
              </a:rPr>
              <a:t> </a:t>
            </a:r>
            <a:r>
              <a:rPr sz="1800" spc="-30" dirty="0">
                <a:solidFill>
                  <a:srgbClr val="242845"/>
                </a:solidFill>
                <a:latin typeface="Tahoma"/>
                <a:cs typeface="Tahoma"/>
              </a:rPr>
              <a:t>mahalle,</a:t>
            </a:r>
            <a:r>
              <a:rPr sz="1800" spc="-130" dirty="0">
                <a:solidFill>
                  <a:srgbClr val="242845"/>
                </a:solidFill>
                <a:latin typeface="Tahoma"/>
                <a:cs typeface="Tahoma"/>
              </a:rPr>
              <a:t> </a:t>
            </a:r>
            <a:r>
              <a:rPr sz="1800" dirty="0">
                <a:solidFill>
                  <a:srgbClr val="242845"/>
                </a:solidFill>
                <a:latin typeface="Tahoma"/>
                <a:cs typeface="Tahoma"/>
              </a:rPr>
              <a:t>ilçe,</a:t>
            </a:r>
            <a:r>
              <a:rPr sz="1800" spc="-135" dirty="0">
                <a:solidFill>
                  <a:srgbClr val="242845"/>
                </a:solidFill>
                <a:latin typeface="Tahoma"/>
                <a:cs typeface="Tahoma"/>
              </a:rPr>
              <a:t> </a:t>
            </a:r>
            <a:r>
              <a:rPr sz="1800" spc="-10" dirty="0">
                <a:solidFill>
                  <a:srgbClr val="242845"/>
                </a:solidFill>
                <a:latin typeface="Tahoma"/>
                <a:cs typeface="Tahoma"/>
              </a:rPr>
              <a:t>il,</a:t>
            </a:r>
            <a:r>
              <a:rPr sz="1800" spc="-145" dirty="0">
                <a:solidFill>
                  <a:srgbClr val="242845"/>
                </a:solidFill>
                <a:latin typeface="Tahoma"/>
                <a:cs typeface="Tahoma"/>
              </a:rPr>
              <a:t> </a:t>
            </a:r>
            <a:r>
              <a:rPr sz="1800" spc="-10" dirty="0">
                <a:solidFill>
                  <a:srgbClr val="242845"/>
                </a:solidFill>
                <a:latin typeface="Tahoma"/>
                <a:cs typeface="Tahoma"/>
              </a:rPr>
              <a:t>ülke</a:t>
            </a:r>
            <a:r>
              <a:rPr sz="1800" spc="-140" dirty="0">
                <a:solidFill>
                  <a:srgbClr val="242845"/>
                </a:solidFill>
                <a:latin typeface="Tahoma"/>
                <a:cs typeface="Tahoma"/>
              </a:rPr>
              <a:t> </a:t>
            </a:r>
            <a:r>
              <a:rPr sz="1800" spc="-20" dirty="0">
                <a:solidFill>
                  <a:srgbClr val="242845"/>
                </a:solidFill>
                <a:latin typeface="Tahoma"/>
                <a:cs typeface="Tahoma"/>
              </a:rPr>
              <a:t>yada </a:t>
            </a:r>
            <a:r>
              <a:rPr sz="1800" spc="-40" dirty="0">
                <a:solidFill>
                  <a:srgbClr val="242845"/>
                </a:solidFill>
                <a:latin typeface="Tahoma"/>
                <a:cs typeface="Tahoma"/>
              </a:rPr>
              <a:t>dünyada</a:t>
            </a:r>
            <a:r>
              <a:rPr sz="1800" spc="-145" dirty="0">
                <a:solidFill>
                  <a:srgbClr val="242845"/>
                </a:solidFill>
                <a:latin typeface="Tahoma"/>
                <a:cs typeface="Tahoma"/>
              </a:rPr>
              <a:t> </a:t>
            </a:r>
            <a:r>
              <a:rPr sz="1800" spc="-40" dirty="0">
                <a:solidFill>
                  <a:srgbClr val="242845"/>
                </a:solidFill>
                <a:latin typeface="Tahoma"/>
                <a:cs typeface="Tahoma"/>
              </a:rPr>
              <a:t>meydana</a:t>
            </a:r>
            <a:r>
              <a:rPr sz="1800" spc="-140" dirty="0">
                <a:solidFill>
                  <a:srgbClr val="242845"/>
                </a:solidFill>
                <a:latin typeface="Tahoma"/>
                <a:cs typeface="Tahoma"/>
              </a:rPr>
              <a:t> </a:t>
            </a:r>
            <a:r>
              <a:rPr sz="1800" spc="-20" dirty="0">
                <a:solidFill>
                  <a:srgbClr val="242845"/>
                </a:solidFill>
                <a:latin typeface="Tahoma"/>
                <a:cs typeface="Tahoma"/>
              </a:rPr>
              <a:t>gelen</a:t>
            </a:r>
            <a:r>
              <a:rPr sz="1800" spc="-150" dirty="0">
                <a:solidFill>
                  <a:srgbClr val="242845"/>
                </a:solidFill>
                <a:latin typeface="Tahoma"/>
                <a:cs typeface="Tahoma"/>
              </a:rPr>
              <a:t> </a:t>
            </a:r>
            <a:r>
              <a:rPr sz="1800" spc="-10" dirty="0">
                <a:solidFill>
                  <a:srgbClr val="242845"/>
                </a:solidFill>
                <a:latin typeface="Tahoma"/>
                <a:cs typeface="Tahoma"/>
              </a:rPr>
              <a:t>tüm</a:t>
            </a:r>
            <a:r>
              <a:rPr sz="1800" spc="-175" dirty="0">
                <a:solidFill>
                  <a:srgbClr val="242845"/>
                </a:solidFill>
                <a:latin typeface="Tahoma"/>
                <a:cs typeface="Tahoma"/>
              </a:rPr>
              <a:t> </a:t>
            </a:r>
            <a:r>
              <a:rPr sz="1800" spc="-25" dirty="0">
                <a:solidFill>
                  <a:srgbClr val="242845"/>
                </a:solidFill>
                <a:latin typeface="Tahoma"/>
                <a:cs typeface="Tahoma"/>
              </a:rPr>
              <a:t>olağan</a:t>
            </a:r>
            <a:r>
              <a:rPr sz="1800" spc="-165" dirty="0">
                <a:solidFill>
                  <a:srgbClr val="242845"/>
                </a:solidFill>
                <a:latin typeface="Tahoma"/>
                <a:cs typeface="Tahoma"/>
              </a:rPr>
              <a:t> </a:t>
            </a:r>
            <a:r>
              <a:rPr sz="1800" spc="-10" dirty="0">
                <a:solidFill>
                  <a:srgbClr val="242845"/>
                </a:solidFill>
                <a:latin typeface="Tahoma"/>
                <a:cs typeface="Tahoma"/>
              </a:rPr>
              <a:t>dışı</a:t>
            </a:r>
            <a:r>
              <a:rPr sz="1800" spc="-150" dirty="0">
                <a:solidFill>
                  <a:srgbClr val="242845"/>
                </a:solidFill>
                <a:latin typeface="Tahoma"/>
                <a:cs typeface="Tahoma"/>
              </a:rPr>
              <a:t> </a:t>
            </a:r>
            <a:r>
              <a:rPr sz="1800" spc="-25" dirty="0">
                <a:solidFill>
                  <a:srgbClr val="242845"/>
                </a:solidFill>
                <a:latin typeface="Tahoma"/>
                <a:cs typeface="Tahoma"/>
              </a:rPr>
              <a:t>durumlarda</a:t>
            </a:r>
            <a:r>
              <a:rPr sz="1800" spc="-170" dirty="0">
                <a:solidFill>
                  <a:srgbClr val="242845"/>
                </a:solidFill>
                <a:latin typeface="Tahoma"/>
                <a:cs typeface="Tahoma"/>
              </a:rPr>
              <a:t> </a:t>
            </a:r>
            <a:r>
              <a:rPr sz="1800" spc="-20" dirty="0">
                <a:solidFill>
                  <a:srgbClr val="242845"/>
                </a:solidFill>
                <a:latin typeface="Tahoma"/>
                <a:cs typeface="Tahoma"/>
              </a:rPr>
              <a:t>aile </a:t>
            </a:r>
            <a:r>
              <a:rPr sz="1800" spc="-10" dirty="0">
                <a:solidFill>
                  <a:srgbClr val="242845"/>
                </a:solidFill>
                <a:latin typeface="Tahoma"/>
                <a:cs typeface="Tahoma"/>
              </a:rPr>
              <a:t>toplantıları</a:t>
            </a:r>
            <a:r>
              <a:rPr sz="1800" spc="-180" dirty="0">
                <a:solidFill>
                  <a:srgbClr val="242845"/>
                </a:solidFill>
                <a:latin typeface="Tahoma"/>
                <a:cs typeface="Tahoma"/>
              </a:rPr>
              <a:t> </a:t>
            </a:r>
            <a:r>
              <a:rPr sz="1800" spc="-10" dirty="0">
                <a:solidFill>
                  <a:srgbClr val="242845"/>
                </a:solidFill>
                <a:latin typeface="Tahoma"/>
                <a:cs typeface="Tahoma"/>
              </a:rPr>
              <a:t>yapılabilir</a:t>
            </a:r>
            <a:r>
              <a:rPr sz="1800" spc="-160" dirty="0">
                <a:solidFill>
                  <a:srgbClr val="242845"/>
                </a:solidFill>
                <a:latin typeface="Tahoma"/>
                <a:cs typeface="Tahoma"/>
              </a:rPr>
              <a:t> </a:t>
            </a:r>
            <a:r>
              <a:rPr sz="1800" spc="-25" dirty="0">
                <a:solidFill>
                  <a:srgbClr val="242845"/>
                </a:solidFill>
                <a:latin typeface="Tahoma"/>
                <a:cs typeface="Tahoma"/>
              </a:rPr>
              <a:t>ve</a:t>
            </a:r>
            <a:r>
              <a:rPr sz="1800" spc="-150" dirty="0">
                <a:solidFill>
                  <a:srgbClr val="242845"/>
                </a:solidFill>
                <a:latin typeface="Tahoma"/>
                <a:cs typeface="Tahoma"/>
              </a:rPr>
              <a:t> </a:t>
            </a:r>
            <a:r>
              <a:rPr sz="1800" spc="-40" dirty="0">
                <a:solidFill>
                  <a:srgbClr val="242845"/>
                </a:solidFill>
                <a:latin typeface="Tahoma"/>
                <a:cs typeface="Tahoma"/>
              </a:rPr>
              <a:t>bu</a:t>
            </a:r>
            <a:r>
              <a:rPr sz="1800" spc="-145" dirty="0">
                <a:solidFill>
                  <a:srgbClr val="242845"/>
                </a:solidFill>
                <a:latin typeface="Tahoma"/>
                <a:cs typeface="Tahoma"/>
              </a:rPr>
              <a:t> </a:t>
            </a:r>
            <a:r>
              <a:rPr sz="1800" spc="-10" dirty="0">
                <a:solidFill>
                  <a:srgbClr val="242845"/>
                </a:solidFill>
                <a:latin typeface="Tahoma"/>
                <a:cs typeface="Tahoma"/>
              </a:rPr>
              <a:t>toplantılarda</a:t>
            </a:r>
            <a:r>
              <a:rPr sz="1800" spc="-165" dirty="0">
                <a:solidFill>
                  <a:srgbClr val="242845"/>
                </a:solidFill>
                <a:latin typeface="Tahoma"/>
                <a:cs typeface="Tahoma"/>
              </a:rPr>
              <a:t> </a:t>
            </a:r>
            <a:r>
              <a:rPr sz="1800" spc="-30" dirty="0">
                <a:solidFill>
                  <a:srgbClr val="242845"/>
                </a:solidFill>
                <a:latin typeface="Tahoma"/>
                <a:cs typeface="Tahoma"/>
              </a:rPr>
              <a:t>duygusal</a:t>
            </a:r>
            <a:r>
              <a:rPr sz="1800" spc="-145" dirty="0">
                <a:solidFill>
                  <a:srgbClr val="242845"/>
                </a:solidFill>
                <a:latin typeface="Tahoma"/>
                <a:cs typeface="Tahoma"/>
              </a:rPr>
              <a:t> </a:t>
            </a:r>
            <a:r>
              <a:rPr sz="1800" spc="-10" dirty="0">
                <a:solidFill>
                  <a:srgbClr val="242845"/>
                </a:solidFill>
                <a:latin typeface="Tahoma"/>
                <a:cs typeface="Tahoma"/>
              </a:rPr>
              <a:t>ifade </a:t>
            </a:r>
            <a:r>
              <a:rPr sz="1800" spc="-30" dirty="0">
                <a:solidFill>
                  <a:srgbClr val="242845"/>
                </a:solidFill>
                <a:latin typeface="Tahoma"/>
                <a:cs typeface="Tahoma"/>
              </a:rPr>
              <a:t>sağlanıp,</a:t>
            </a:r>
            <a:r>
              <a:rPr sz="1800" spc="-165" dirty="0">
                <a:solidFill>
                  <a:srgbClr val="242845"/>
                </a:solidFill>
                <a:latin typeface="Tahoma"/>
                <a:cs typeface="Tahoma"/>
              </a:rPr>
              <a:t> </a:t>
            </a:r>
            <a:r>
              <a:rPr sz="1800" dirty="0">
                <a:solidFill>
                  <a:srgbClr val="242845"/>
                </a:solidFill>
                <a:latin typeface="Tahoma"/>
                <a:cs typeface="Tahoma"/>
              </a:rPr>
              <a:t>ailenin</a:t>
            </a:r>
            <a:r>
              <a:rPr sz="1800" spc="-135" dirty="0">
                <a:solidFill>
                  <a:srgbClr val="242845"/>
                </a:solidFill>
                <a:latin typeface="Tahoma"/>
                <a:cs typeface="Tahoma"/>
              </a:rPr>
              <a:t> </a:t>
            </a:r>
            <a:r>
              <a:rPr sz="1800" spc="-10" dirty="0">
                <a:solidFill>
                  <a:srgbClr val="242845"/>
                </a:solidFill>
                <a:latin typeface="Tahoma"/>
                <a:cs typeface="Tahoma"/>
              </a:rPr>
              <a:t>atacağı</a:t>
            </a:r>
            <a:r>
              <a:rPr sz="1800" spc="-160" dirty="0">
                <a:solidFill>
                  <a:srgbClr val="242845"/>
                </a:solidFill>
                <a:latin typeface="Tahoma"/>
                <a:cs typeface="Tahoma"/>
              </a:rPr>
              <a:t> </a:t>
            </a:r>
            <a:r>
              <a:rPr sz="1800" spc="-25" dirty="0">
                <a:solidFill>
                  <a:srgbClr val="242845"/>
                </a:solidFill>
                <a:latin typeface="Tahoma"/>
                <a:cs typeface="Tahoma"/>
              </a:rPr>
              <a:t>adımlar</a:t>
            </a:r>
            <a:r>
              <a:rPr sz="1800" spc="-170" dirty="0">
                <a:solidFill>
                  <a:srgbClr val="242845"/>
                </a:solidFill>
                <a:latin typeface="Tahoma"/>
                <a:cs typeface="Tahoma"/>
              </a:rPr>
              <a:t> </a:t>
            </a:r>
            <a:r>
              <a:rPr sz="1800" dirty="0">
                <a:solidFill>
                  <a:srgbClr val="242845"/>
                </a:solidFill>
                <a:latin typeface="Tahoma"/>
                <a:cs typeface="Tahoma"/>
              </a:rPr>
              <a:t>somut</a:t>
            </a:r>
            <a:r>
              <a:rPr sz="1800" spc="-170" dirty="0">
                <a:solidFill>
                  <a:srgbClr val="242845"/>
                </a:solidFill>
                <a:latin typeface="Tahoma"/>
                <a:cs typeface="Tahoma"/>
              </a:rPr>
              <a:t> </a:t>
            </a:r>
            <a:r>
              <a:rPr sz="1800" spc="-10" dirty="0">
                <a:solidFill>
                  <a:srgbClr val="242845"/>
                </a:solidFill>
                <a:latin typeface="Tahoma"/>
                <a:cs typeface="Tahoma"/>
              </a:rPr>
              <a:t>şekilde belirlenebilir.</a:t>
            </a:r>
            <a:endParaRPr sz="1800">
              <a:latin typeface="Tahoma"/>
              <a:cs typeface="Tahoma"/>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7036" y="4035552"/>
            <a:ext cx="814069" cy="1087120"/>
            <a:chOff x="107036" y="4035552"/>
            <a:chExt cx="814069" cy="1087120"/>
          </a:xfrm>
        </p:grpSpPr>
        <p:sp>
          <p:nvSpPr>
            <p:cNvPr id="3" name="object 3"/>
            <p:cNvSpPr/>
            <p:nvPr/>
          </p:nvSpPr>
          <p:spPr>
            <a:xfrm>
              <a:off x="107036" y="4035552"/>
              <a:ext cx="623570" cy="932815"/>
            </a:xfrm>
            <a:custGeom>
              <a:avLst/>
              <a:gdLst/>
              <a:ahLst/>
              <a:cxnLst/>
              <a:rect l="l" t="t" r="r" b="b"/>
              <a:pathLst>
                <a:path w="623570" h="932814">
                  <a:moveTo>
                    <a:pt x="469682" y="0"/>
                  </a:moveTo>
                  <a:lnTo>
                    <a:pt x="419324" y="10572"/>
                  </a:lnTo>
                  <a:lnTo>
                    <a:pt x="367079" y="45567"/>
                  </a:lnTo>
                  <a:lnTo>
                    <a:pt x="334815" y="78646"/>
                  </a:lnTo>
                  <a:lnTo>
                    <a:pt x="304594" y="113682"/>
                  </a:lnTo>
                  <a:lnTo>
                    <a:pt x="276419" y="150568"/>
                  </a:lnTo>
                  <a:lnTo>
                    <a:pt x="250294" y="189197"/>
                  </a:lnTo>
                  <a:lnTo>
                    <a:pt x="226223" y="229463"/>
                  </a:lnTo>
                  <a:lnTo>
                    <a:pt x="201617" y="276772"/>
                  </a:lnTo>
                  <a:lnTo>
                    <a:pt x="177466" y="324136"/>
                  </a:lnTo>
                  <a:lnTo>
                    <a:pt x="153819" y="371605"/>
                  </a:lnTo>
                  <a:lnTo>
                    <a:pt x="130724" y="419225"/>
                  </a:lnTo>
                  <a:lnTo>
                    <a:pt x="108232" y="467045"/>
                  </a:lnTo>
                  <a:lnTo>
                    <a:pt x="86390" y="515111"/>
                  </a:lnTo>
                  <a:lnTo>
                    <a:pt x="65248" y="563473"/>
                  </a:lnTo>
                  <a:lnTo>
                    <a:pt x="44855" y="612178"/>
                  </a:lnTo>
                  <a:lnTo>
                    <a:pt x="30019" y="652870"/>
                  </a:lnTo>
                  <a:lnTo>
                    <a:pt x="17614" y="693970"/>
                  </a:lnTo>
                  <a:lnTo>
                    <a:pt x="7615" y="734259"/>
                  </a:lnTo>
                  <a:lnTo>
                    <a:pt x="0" y="772515"/>
                  </a:lnTo>
                  <a:lnTo>
                    <a:pt x="712" y="820436"/>
                  </a:lnTo>
                  <a:lnTo>
                    <a:pt x="12018" y="862347"/>
                  </a:lnTo>
                  <a:lnTo>
                    <a:pt x="33326" y="894636"/>
                  </a:lnTo>
                  <a:lnTo>
                    <a:pt x="84842" y="921345"/>
                  </a:lnTo>
                  <a:lnTo>
                    <a:pt x="123452" y="931282"/>
                  </a:lnTo>
                  <a:lnTo>
                    <a:pt x="142035" y="932688"/>
                  </a:lnTo>
                  <a:lnTo>
                    <a:pt x="166322" y="929982"/>
                  </a:lnTo>
                  <a:lnTo>
                    <a:pt x="218259" y="905416"/>
                  </a:lnTo>
                  <a:lnTo>
                    <a:pt x="284493" y="845456"/>
                  </a:lnTo>
                  <a:lnTo>
                    <a:pt x="318669" y="806548"/>
                  </a:lnTo>
                  <a:lnTo>
                    <a:pt x="350385" y="765188"/>
                  </a:lnTo>
                  <a:lnTo>
                    <a:pt x="379952" y="721682"/>
                  </a:lnTo>
                  <a:lnTo>
                    <a:pt x="407681" y="676338"/>
                  </a:lnTo>
                  <a:lnTo>
                    <a:pt x="434260" y="630370"/>
                  </a:lnTo>
                  <a:lnTo>
                    <a:pt x="460734" y="583983"/>
                  </a:lnTo>
                  <a:lnTo>
                    <a:pt x="486728" y="537030"/>
                  </a:lnTo>
                  <a:lnTo>
                    <a:pt x="511870" y="489364"/>
                  </a:lnTo>
                  <a:lnTo>
                    <a:pt x="535783" y="440837"/>
                  </a:lnTo>
                  <a:lnTo>
                    <a:pt x="558096" y="391302"/>
                  </a:lnTo>
                  <a:lnTo>
                    <a:pt x="578432" y="340614"/>
                  </a:lnTo>
                  <a:lnTo>
                    <a:pt x="592002" y="301130"/>
                  </a:lnTo>
                  <a:lnTo>
                    <a:pt x="603771" y="262045"/>
                  </a:lnTo>
                  <a:lnTo>
                    <a:pt x="613531" y="222159"/>
                  </a:lnTo>
                  <a:lnTo>
                    <a:pt x="621079" y="180276"/>
                  </a:lnTo>
                  <a:lnTo>
                    <a:pt x="623302" y="148055"/>
                  </a:lnTo>
                  <a:lnTo>
                    <a:pt x="619733" y="116417"/>
                  </a:lnTo>
                  <a:lnTo>
                    <a:pt x="591183" y="60540"/>
                  </a:lnTo>
                  <a:lnTo>
                    <a:pt x="535652" y="17530"/>
                  </a:lnTo>
                  <a:lnTo>
                    <a:pt x="469682" y="0"/>
                  </a:lnTo>
                  <a:close/>
                </a:path>
              </a:pathLst>
            </a:custGeom>
            <a:solidFill>
              <a:srgbClr val="42BADF"/>
            </a:solidFill>
          </p:spPr>
          <p:txBody>
            <a:bodyPr wrap="square" lIns="0" tIns="0" rIns="0" bIns="0" rtlCol="0"/>
            <a:lstStyle/>
            <a:p>
              <a:endParaRPr/>
            </a:p>
          </p:txBody>
        </p:sp>
        <p:sp>
          <p:nvSpPr>
            <p:cNvPr id="4" name="object 4"/>
            <p:cNvSpPr/>
            <p:nvPr/>
          </p:nvSpPr>
          <p:spPr>
            <a:xfrm>
              <a:off x="263156" y="4177360"/>
              <a:ext cx="657860" cy="944880"/>
            </a:xfrm>
            <a:custGeom>
              <a:avLst/>
              <a:gdLst/>
              <a:ahLst/>
              <a:cxnLst/>
              <a:rect l="l" t="t" r="r" b="b"/>
              <a:pathLst>
                <a:path w="657860" h="944879">
                  <a:moveTo>
                    <a:pt x="497992" y="0"/>
                  </a:moveTo>
                  <a:lnTo>
                    <a:pt x="448319" y="6134"/>
                  </a:lnTo>
                  <a:lnTo>
                    <a:pt x="401827" y="23507"/>
                  </a:lnTo>
                  <a:lnTo>
                    <a:pt x="352459" y="55865"/>
                  </a:lnTo>
                  <a:lnTo>
                    <a:pt x="307873" y="96215"/>
                  </a:lnTo>
                  <a:lnTo>
                    <a:pt x="273072" y="134315"/>
                  </a:lnTo>
                  <a:lnTo>
                    <a:pt x="240204" y="173723"/>
                  </a:lnTo>
                  <a:lnTo>
                    <a:pt x="209250" y="214409"/>
                  </a:lnTo>
                  <a:lnTo>
                    <a:pt x="180186" y="256343"/>
                  </a:lnTo>
                  <a:lnTo>
                    <a:pt x="152990" y="299496"/>
                  </a:lnTo>
                  <a:lnTo>
                    <a:pt x="127641" y="343836"/>
                  </a:lnTo>
                  <a:lnTo>
                    <a:pt x="104116" y="389335"/>
                  </a:lnTo>
                  <a:lnTo>
                    <a:pt x="82394" y="435962"/>
                  </a:lnTo>
                  <a:lnTo>
                    <a:pt x="62453" y="483688"/>
                  </a:lnTo>
                  <a:lnTo>
                    <a:pt x="44270" y="532483"/>
                  </a:lnTo>
                  <a:lnTo>
                    <a:pt x="27769" y="582506"/>
                  </a:lnTo>
                  <a:lnTo>
                    <a:pt x="13093" y="633158"/>
                  </a:lnTo>
                  <a:lnTo>
                    <a:pt x="0" y="706897"/>
                  </a:lnTo>
                  <a:lnTo>
                    <a:pt x="156" y="743793"/>
                  </a:lnTo>
                  <a:lnTo>
                    <a:pt x="13673" y="825663"/>
                  </a:lnTo>
                  <a:lnTo>
                    <a:pt x="29629" y="866003"/>
                  </a:lnTo>
                  <a:lnTo>
                    <a:pt x="54386" y="899511"/>
                  </a:lnTo>
                  <a:lnTo>
                    <a:pt x="89954" y="923984"/>
                  </a:lnTo>
                  <a:lnTo>
                    <a:pt x="133208" y="939648"/>
                  </a:lnTo>
                  <a:lnTo>
                    <a:pt x="175806" y="944725"/>
                  </a:lnTo>
                  <a:lnTo>
                    <a:pt x="202784" y="942693"/>
                  </a:lnTo>
                  <a:lnTo>
                    <a:pt x="255978" y="926859"/>
                  </a:lnTo>
                  <a:lnTo>
                    <a:pt x="301844" y="899627"/>
                  </a:lnTo>
                  <a:lnTo>
                    <a:pt x="331495" y="863392"/>
                  </a:lnTo>
                  <a:lnTo>
                    <a:pt x="339046" y="853958"/>
                  </a:lnTo>
                  <a:lnTo>
                    <a:pt x="165087" y="853958"/>
                  </a:lnTo>
                  <a:lnTo>
                    <a:pt x="160680" y="853800"/>
                  </a:lnTo>
                  <a:lnTo>
                    <a:pt x="118006" y="838175"/>
                  </a:lnTo>
                  <a:lnTo>
                    <a:pt x="94284" y="802068"/>
                  </a:lnTo>
                  <a:lnTo>
                    <a:pt x="83864" y="730986"/>
                  </a:lnTo>
                  <a:lnTo>
                    <a:pt x="86769" y="692026"/>
                  </a:lnTo>
                  <a:lnTo>
                    <a:pt x="94284" y="650265"/>
                  </a:lnTo>
                  <a:lnTo>
                    <a:pt x="107086" y="606165"/>
                  </a:lnTo>
                  <a:lnTo>
                    <a:pt x="121727" y="561990"/>
                  </a:lnTo>
                  <a:lnTo>
                    <a:pt x="138204" y="517927"/>
                  </a:lnTo>
                  <a:lnTo>
                    <a:pt x="156515" y="474160"/>
                  </a:lnTo>
                  <a:lnTo>
                    <a:pt x="176658" y="430877"/>
                  </a:lnTo>
                  <a:lnTo>
                    <a:pt x="198629" y="388264"/>
                  </a:lnTo>
                  <a:lnTo>
                    <a:pt x="222427" y="346506"/>
                  </a:lnTo>
                  <a:lnTo>
                    <a:pt x="248609" y="305964"/>
                  </a:lnTo>
                  <a:lnTo>
                    <a:pt x="276137" y="266552"/>
                  </a:lnTo>
                  <a:lnTo>
                    <a:pt x="305317" y="228374"/>
                  </a:lnTo>
                  <a:lnTo>
                    <a:pt x="336456" y="191537"/>
                  </a:lnTo>
                  <a:lnTo>
                    <a:pt x="369862" y="156146"/>
                  </a:lnTo>
                  <a:lnTo>
                    <a:pt x="403740" y="127012"/>
                  </a:lnTo>
                  <a:lnTo>
                    <a:pt x="442468" y="102679"/>
                  </a:lnTo>
                  <a:lnTo>
                    <a:pt x="489407" y="89827"/>
                  </a:lnTo>
                  <a:lnTo>
                    <a:pt x="491058" y="89738"/>
                  </a:lnTo>
                  <a:lnTo>
                    <a:pt x="637187" y="89738"/>
                  </a:lnTo>
                  <a:lnTo>
                    <a:pt x="613181" y="53591"/>
                  </a:lnTo>
                  <a:lnTo>
                    <a:pt x="580247" y="24774"/>
                  </a:lnTo>
                  <a:lnTo>
                    <a:pt x="541269" y="6432"/>
                  </a:lnTo>
                  <a:lnTo>
                    <a:pt x="497992" y="0"/>
                  </a:lnTo>
                  <a:close/>
                </a:path>
                <a:path w="657860" h="944879">
                  <a:moveTo>
                    <a:pt x="637187" y="89738"/>
                  </a:moveTo>
                  <a:lnTo>
                    <a:pt x="494296" y="89738"/>
                  </a:lnTo>
                  <a:lnTo>
                    <a:pt x="525479" y="95179"/>
                  </a:lnTo>
                  <a:lnTo>
                    <a:pt x="549316" y="111031"/>
                  </a:lnTo>
                  <a:lnTo>
                    <a:pt x="565251" y="136581"/>
                  </a:lnTo>
                  <a:lnTo>
                    <a:pt x="572678" y="170870"/>
                  </a:lnTo>
                  <a:lnTo>
                    <a:pt x="572798" y="173723"/>
                  </a:lnTo>
                  <a:lnTo>
                    <a:pt x="573796" y="212453"/>
                  </a:lnTo>
                  <a:lnTo>
                    <a:pt x="568234" y="253187"/>
                  </a:lnTo>
                  <a:lnTo>
                    <a:pt x="557460" y="293520"/>
                  </a:lnTo>
                  <a:lnTo>
                    <a:pt x="542886" y="333654"/>
                  </a:lnTo>
                  <a:lnTo>
                    <a:pt x="524997" y="378543"/>
                  </a:lnTo>
                  <a:lnTo>
                    <a:pt x="504959" y="423110"/>
                  </a:lnTo>
                  <a:lnTo>
                    <a:pt x="483179" y="467051"/>
                  </a:lnTo>
                  <a:lnTo>
                    <a:pt x="460062" y="510066"/>
                  </a:lnTo>
                  <a:lnTo>
                    <a:pt x="436016" y="551853"/>
                  </a:lnTo>
                  <a:lnTo>
                    <a:pt x="412648" y="593364"/>
                  </a:lnTo>
                  <a:lnTo>
                    <a:pt x="389210" y="634394"/>
                  </a:lnTo>
                  <a:lnTo>
                    <a:pt x="365291" y="674830"/>
                  </a:lnTo>
                  <a:lnTo>
                    <a:pt x="340480" y="714557"/>
                  </a:lnTo>
                  <a:lnTo>
                    <a:pt x="314365" y="753460"/>
                  </a:lnTo>
                  <a:lnTo>
                    <a:pt x="286537" y="791425"/>
                  </a:lnTo>
                  <a:lnTo>
                    <a:pt x="233935" y="838127"/>
                  </a:lnTo>
                  <a:lnTo>
                    <a:pt x="169341" y="853958"/>
                  </a:lnTo>
                  <a:lnTo>
                    <a:pt x="339046" y="853958"/>
                  </a:lnTo>
                  <a:lnTo>
                    <a:pt x="378438" y="803146"/>
                  </a:lnTo>
                  <a:lnTo>
                    <a:pt x="409323" y="760608"/>
                  </a:lnTo>
                  <a:lnTo>
                    <a:pt x="438975" y="717274"/>
                  </a:lnTo>
                  <a:lnTo>
                    <a:pt x="467411" y="673146"/>
                  </a:lnTo>
                  <a:lnTo>
                    <a:pt x="494648" y="628223"/>
                  </a:lnTo>
                  <a:lnTo>
                    <a:pt x="520805" y="582316"/>
                  </a:lnTo>
                  <a:lnTo>
                    <a:pt x="545593" y="535994"/>
                  </a:lnTo>
                  <a:lnTo>
                    <a:pt x="569335" y="488688"/>
                  </a:lnTo>
                  <a:lnTo>
                    <a:pt x="591947" y="440588"/>
                  </a:lnTo>
                  <a:lnTo>
                    <a:pt x="609394" y="400354"/>
                  </a:lnTo>
                  <a:lnTo>
                    <a:pt x="625624" y="359322"/>
                  </a:lnTo>
                  <a:lnTo>
                    <a:pt x="639449" y="316692"/>
                  </a:lnTo>
                  <a:lnTo>
                    <a:pt x="649681" y="271665"/>
                  </a:lnTo>
                  <a:lnTo>
                    <a:pt x="657383" y="205057"/>
                  </a:lnTo>
                  <a:lnTo>
                    <a:pt x="657149" y="170870"/>
                  </a:lnTo>
                  <a:lnTo>
                    <a:pt x="653922" y="136906"/>
                  </a:lnTo>
                  <a:lnTo>
                    <a:pt x="638321" y="91446"/>
                  </a:lnTo>
                  <a:lnTo>
                    <a:pt x="637187" y="89738"/>
                  </a:lnTo>
                  <a:close/>
                </a:path>
              </a:pathLst>
            </a:custGeom>
            <a:solidFill>
              <a:srgbClr val="81D2E7"/>
            </a:solidFill>
          </p:spPr>
          <p:txBody>
            <a:bodyPr wrap="square" lIns="0" tIns="0" rIns="0" bIns="0" rtlCol="0"/>
            <a:lstStyle/>
            <a:p>
              <a:endParaRPr/>
            </a:p>
          </p:txBody>
        </p:sp>
      </p:grpSp>
      <p:grpSp>
        <p:nvGrpSpPr>
          <p:cNvPr id="5" name="object 5"/>
          <p:cNvGrpSpPr/>
          <p:nvPr/>
        </p:nvGrpSpPr>
        <p:grpSpPr>
          <a:xfrm>
            <a:off x="1523" y="2772155"/>
            <a:ext cx="671830" cy="554990"/>
            <a:chOff x="1523" y="2772155"/>
            <a:chExt cx="671830" cy="554990"/>
          </a:xfrm>
        </p:grpSpPr>
        <p:sp>
          <p:nvSpPr>
            <p:cNvPr id="6" name="object 6"/>
            <p:cNvSpPr/>
            <p:nvPr/>
          </p:nvSpPr>
          <p:spPr>
            <a:xfrm>
              <a:off x="1523" y="2772155"/>
              <a:ext cx="671830" cy="443865"/>
            </a:xfrm>
            <a:custGeom>
              <a:avLst/>
              <a:gdLst/>
              <a:ahLst/>
              <a:cxnLst/>
              <a:rect l="l" t="t" r="r" b="b"/>
              <a:pathLst>
                <a:path w="671830" h="443864">
                  <a:moveTo>
                    <a:pt x="0" y="0"/>
                  </a:moveTo>
                  <a:lnTo>
                    <a:pt x="0" y="387985"/>
                  </a:lnTo>
                  <a:lnTo>
                    <a:pt x="41749" y="395920"/>
                  </a:lnTo>
                  <a:lnTo>
                    <a:pt x="83904" y="403463"/>
                  </a:lnTo>
                  <a:lnTo>
                    <a:pt x="126871" y="410219"/>
                  </a:lnTo>
                  <a:lnTo>
                    <a:pt x="171056" y="415798"/>
                  </a:lnTo>
                  <a:lnTo>
                    <a:pt x="225186" y="425199"/>
                  </a:lnTo>
                  <a:lnTo>
                    <a:pt x="279831" y="432850"/>
                  </a:lnTo>
                  <a:lnTo>
                    <a:pt x="334994" y="438557"/>
                  </a:lnTo>
                  <a:lnTo>
                    <a:pt x="390678" y="442124"/>
                  </a:lnTo>
                  <a:lnTo>
                    <a:pt x="446887" y="443356"/>
                  </a:lnTo>
                  <a:lnTo>
                    <a:pt x="486244" y="441376"/>
                  </a:lnTo>
                  <a:lnTo>
                    <a:pt x="524402" y="435419"/>
                  </a:lnTo>
                  <a:lnTo>
                    <a:pt x="561759" y="425461"/>
                  </a:lnTo>
                  <a:lnTo>
                    <a:pt x="598716" y="411480"/>
                  </a:lnTo>
                  <a:lnTo>
                    <a:pt x="632094" y="389350"/>
                  </a:lnTo>
                  <a:lnTo>
                    <a:pt x="654291" y="355981"/>
                  </a:lnTo>
                  <a:lnTo>
                    <a:pt x="667664" y="317373"/>
                  </a:lnTo>
                  <a:lnTo>
                    <a:pt x="671398" y="277241"/>
                  </a:lnTo>
                  <a:lnTo>
                    <a:pt x="666163" y="229784"/>
                  </a:lnTo>
                  <a:lnTo>
                    <a:pt x="651900" y="187340"/>
                  </a:lnTo>
                  <a:lnTo>
                    <a:pt x="626003" y="150921"/>
                  </a:lnTo>
                  <a:lnTo>
                    <a:pt x="585863" y="121538"/>
                  </a:lnTo>
                  <a:lnTo>
                    <a:pt x="531888" y="94869"/>
                  </a:lnTo>
                  <a:lnTo>
                    <a:pt x="474713" y="74675"/>
                  </a:lnTo>
                  <a:lnTo>
                    <a:pt x="432623" y="64146"/>
                  </a:lnTo>
                  <a:lnTo>
                    <a:pt x="389956" y="54641"/>
                  </a:lnTo>
                  <a:lnTo>
                    <a:pt x="303657" y="36321"/>
                  </a:lnTo>
                  <a:lnTo>
                    <a:pt x="253245" y="27378"/>
                  </a:lnTo>
                  <a:lnTo>
                    <a:pt x="202596" y="19764"/>
                  </a:lnTo>
                  <a:lnTo>
                    <a:pt x="151828" y="13350"/>
                  </a:lnTo>
                  <a:lnTo>
                    <a:pt x="101061" y="8005"/>
                  </a:lnTo>
                  <a:lnTo>
                    <a:pt x="50412" y="3598"/>
                  </a:lnTo>
                  <a:lnTo>
                    <a:pt x="0" y="0"/>
                  </a:lnTo>
                  <a:close/>
                </a:path>
              </a:pathLst>
            </a:custGeom>
            <a:solidFill>
              <a:srgbClr val="81D2E7"/>
            </a:solidFill>
          </p:spPr>
          <p:txBody>
            <a:bodyPr wrap="square" lIns="0" tIns="0" rIns="0" bIns="0" rtlCol="0"/>
            <a:lstStyle/>
            <a:p>
              <a:endParaRPr/>
            </a:p>
          </p:txBody>
        </p:sp>
        <p:sp>
          <p:nvSpPr>
            <p:cNvPr id="7" name="object 7"/>
            <p:cNvSpPr/>
            <p:nvPr/>
          </p:nvSpPr>
          <p:spPr>
            <a:xfrm>
              <a:off x="4571" y="2884931"/>
              <a:ext cx="647700" cy="441959"/>
            </a:xfrm>
            <a:custGeom>
              <a:avLst/>
              <a:gdLst/>
              <a:ahLst/>
              <a:cxnLst/>
              <a:rect l="l" t="t" r="r" b="b"/>
              <a:pathLst>
                <a:path w="647700" h="441960">
                  <a:moveTo>
                    <a:pt x="0" y="0"/>
                  </a:moveTo>
                  <a:lnTo>
                    <a:pt x="0" y="388619"/>
                  </a:lnTo>
                  <a:lnTo>
                    <a:pt x="37145" y="396196"/>
                  </a:lnTo>
                  <a:lnTo>
                    <a:pt x="147383" y="416306"/>
                  </a:lnTo>
                  <a:lnTo>
                    <a:pt x="202264" y="424728"/>
                  </a:lnTo>
                  <a:lnTo>
                    <a:pt x="256943" y="431810"/>
                  </a:lnTo>
                  <a:lnTo>
                    <a:pt x="311730" y="437245"/>
                  </a:lnTo>
                  <a:lnTo>
                    <a:pt x="366936" y="440730"/>
                  </a:lnTo>
                  <a:lnTo>
                    <a:pt x="422871" y="441960"/>
                  </a:lnTo>
                  <a:lnTo>
                    <a:pt x="462473" y="439959"/>
                  </a:lnTo>
                  <a:lnTo>
                    <a:pt x="501072" y="433959"/>
                  </a:lnTo>
                  <a:lnTo>
                    <a:pt x="538461" y="423957"/>
                  </a:lnTo>
                  <a:lnTo>
                    <a:pt x="574433" y="409956"/>
                  </a:lnTo>
                  <a:lnTo>
                    <a:pt x="608626" y="388540"/>
                  </a:lnTo>
                  <a:lnTo>
                    <a:pt x="630008" y="354456"/>
                  </a:lnTo>
                  <a:lnTo>
                    <a:pt x="643337" y="316785"/>
                  </a:lnTo>
                  <a:lnTo>
                    <a:pt x="647103" y="277494"/>
                  </a:lnTo>
                  <a:lnTo>
                    <a:pt x="641855" y="229413"/>
                  </a:lnTo>
                  <a:lnTo>
                    <a:pt x="627589" y="185737"/>
                  </a:lnTo>
                  <a:lnTo>
                    <a:pt x="601722" y="148443"/>
                  </a:lnTo>
                  <a:lnTo>
                    <a:pt x="561670" y="119506"/>
                  </a:lnTo>
                  <a:lnTo>
                    <a:pt x="507987" y="93900"/>
                  </a:lnTo>
                  <a:lnTo>
                    <a:pt x="452704" y="74675"/>
                  </a:lnTo>
                  <a:lnTo>
                    <a:pt x="409511" y="62970"/>
                  </a:lnTo>
                  <a:lnTo>
                    <a:pt x="366512" y="52847"/>
                  </a:lnTo>
                  <a:lnTo>
                    <a:pt x="281863" y="34162"/>
                  </a:lnTo>
                  <a:lnTo>
                    <a:pt x="234898" y="25264"/>
                  </a:lnTo>
                  <a:lnTo>
                    <a:pt x="187931" y="17714"/>
                  </a:lnTo>
                  <a:lnTo>
                    <a:pt x="140960" y="11461"/>
                  </a:lnTo>
                  <a:lnTo>
                    <a:pt x="93982" y="6458"/>
                  </a:lnTo>
                  <a:lnTo>
                    <a:pt x="46996" y="2654"/>
                  </a:lnTo>
                  <a:lnTo>
                    <a:pt x="0" y="0"/>
                  </a:lnTo>
                  <a:close/>
                </a:path>
              </a:pathLst>
            </a:custGeom>
            <a:solidFill>
              <a:srgbClr val="42BADF"/>
            </a:solidFill>
          </p:spPr>
          <p:txBody>
            <a:bodyPr wrap="square" lIns="0" tIns="0" rIns="0" bIns="0" rtlCol="0"/>
            <a:lstStyle/>
            <a:p>
              <a:endParaRPr/>
            </a:p>
          </p:txBody>
        </p:sp>
      </p:grpSp>
      <p:sp>
        <p:nvSpPr>
          <p:cNvPr id="8" name="object 8"/>
          <p:cNvSpPr/>
          <p:nvPr/>
        </p:nvSpPr>
        <p:spPr>
          <a:xfrm>
            <a:off x="2254123" y="1523"/>
            <a:ext cx="868680" cy="119380"/>
          </a:xfrm>
          <a:custGeom>
            <a:avLst/>
            <a:gdLst/>
            <a:ahLst/>
            <a:cxnLst/>
            <a:rect l="l" t="t" r="r" b="b"/>
            <a:pathLst>
              <a:path w="868680" h="119380">
                <a:moveTo>
                  <a:pt x="868552" y="0"/>
                </a:moveTo>
                <a:lnTo>
                  <a:pt x="0" y="0"/>
                </a:lnTo>
                <a:lnTo>
                  <a:pt x="44037" y="19700"/>
                </a:lnTo>
                <a:lnTo>
                  <a:pt x="136861" y="47452"/>
                </a:lnTo>
                <a:lnTo>
                  <a:pt x="184004" y="58349"/>
                </a:lnTo>
                <a:lnTo>
                  <a:pt x="231266" y="67786"/>
                </a:lnTo>
                <a:lnTo>
                  <a:pt x="278699" y="76312"/>
                </a:lnTo>
                <a:lnTo>
                  <a:pt x="374269" y="92837"/>
                </a:lnTo>
                <a:lnTo>
                  <a:pt x="428475" y="101396"/>
                </a:lnTo>
                <a:lnTo>
                  <a:pt x="483188" y="108584"/>
                </a:lnTo>
                <a:lnTo>
                  <a:pt x="538394" y="114096"/>
                </a:lnTo>
                <a:lnTo>
                  <a:pt x="594082" y="117627"/>
                </a:lnTo>
                <a:lnTo>
                  <a:pt x="650239" y="118872"/>
                </a:lnTo>
                <a:lnTo>
                  <a:pt x="689673" y="116847"/>
                </a:lnTo>
                <a:lnTo>
                  <a:pt x="727868" y="110775"/>
                </a:lnTo>
                <a:lnTo>
                  <a:pt x="765254" y="100655"/>
                </a:lnTo>
                <a:lnTo>
                  <a:pt x="802258" y="86487"/>
                </a:lnTo>
                <a:lnTo>
                  <a:pt x="835691" y="63976"/>
                </a:lnTo>
                <a:lnTo>
                  <a:pt x="857884" y="30225"/>
                </a:lnTo>
                <a:lnTo>
                  <a:pt x="860105" y="22467"/>
                </a:lnTo>
                <a:lnTo>
                  <a:pt x="866261" y="7758"/>
                </a:lnTo>
                <a:lnTo>
                  <a:pt x="868552" y="0"/>
                </a:lnTo>
                <a:close/>
              </a:path>
            </a:pathLst>
          </a:custGeom>
          <a:solidFill>
            <a:srgbClr val="42BADF"/>
          </a:solidFill>
        </p:spPr>
        <p:txBody>
          <a:bodyPr wrap="square" lIns="0" tIns="0" rIns="0" bIns="0" rtlCol="0"/>
          <a:lstStyle/>
          <a:p>
            <a:endParaRPr/>
          </a:p>
        </p:txBody>
      </p:sp>
      <p:sp>
        <p:nvSpPr>
          <p:cNvPr id="9" name="object 9"/>
          <p:cNvSpPr/>
          <p:nvPr/>
        </p:nvSpPr>
        <p:spPr>
          <a:xfrm>
            <a:off x="4572" y="3511296"/>
            <a:ext cx="589915" cy="675640"/>
          </a:xfrm>
          <a:custGeom>
            <a:avLst/>
            <a:gdLst/>
            <a:ahLst/>
            <a:cxnLst/>
            <a:rect l="l" t="t" r="r" b="b"/>
            <a:pathLst>
              <a:path w="589915" h="675639">
                <a:moveTo>
                  <a:pt x="378726" y="0"/>
                </a:moveTo>
                <a:lnTo>
                  <a:pt x="335258" y="5679"/>
                </a:lnTo>
                <a:lnTo>
                  <a:pt x="297081" y="19044"/>
                </a:lnTo>
                <a:lnTo>
                  <a:pt x="253694" y="40558"/>
                </a:lnTo>
                <a:lnTo>
                  <a:pt x="185430" y="81249"/>
                </a:lnTo>
                <a:lnTo>
                  <a:pt x="138240" y="109722"/>
                </a:lnTo>
                <a:lnTo>
                  <a:pt x="91467" y="138592"/>
                </a:lnTo>
                <a:lnTo>
                  <a:pt x="45317" y="168071"/>
                </a:lnTo>
                <a:lnTo>
                  <a:pt x="0" y="198373"/>
                </a:lnTo>
                <a:lnTo>
                  <a:pt x="0" y="675055"/>
                </a:lnTo>
                <a:lnTo>
                  <a:pt x="42507" y="650329"/>
                </a:lnTo>
                <a:lnTo>
                  <a:pt x="83834" y="624571"/>
                </a:lnTo>
                <a:lnTo>
                  <a:pt x="164477" y="572439"/>
                </a:lnTo>
                <a:lnTo>
                  <a:pt x="205349" y="544308"/>
                </a:lnTo>
                <a:lnTo>
                  <a:pt x="246705" y="515525"/>
                </a:lnTo>
                <a:lnTo>
                  <a:pt x="288305" y="486149"/>
                </a:lnTo>
                <a:lnTo>
                  <a:pt x="329912" y="456235"/>
                </a:lnTo>
                <a:lnTo>
                  <a:pt x="371287" y="425840"/>
                </a:lnTo>
                <a:lnTo>
                  <a:pt x="412191" y="395020"/>
                </a:lnTo>
                <a:lnTo>
                  <a:pt x="453625" y="363306"/>
                </a:lnTo>
                <a:lnTo>
                  <a:pt x="493863" y="328761"/>
                </a:lnTo>
                <a:lnTo>
                  <a:pt x="531707" y="291011"/>
                </a:lnTo>
                <a:lnTo>
                  <a:pt x="565962" y="249681"/>
                </a:lnTo>
                <a:lnTo>
                  <a:pt x="589467" y="188467"/>
                </a:lnTo>
                <a:lnTo>
                  <a:pt x="586383" y="157384"/>
                </a:lnTo>
                <a:lnTo>
                  <a:pt x="547844" y="84746"/>
                </a:lnTo>
                <a:lnTo>
                  <a:pt x="514984" y="49799"/>
                </a:lnTo>
                <a:lnTo>
                  <a:pt x="474505" y="22877"/>
                </a:lnTo>
                <a:lnTo>
                  <a:pt x="425018" y="5968"/>
                </a:lnTo>
                <a:lnTo>
                  <a:pt x="378726" y="0"/>
                </a:lnTo>
                <a:close/>
              </a:path>
            </a:pathLst>
          </a:custGeom>
          <a:solidFill>
            <a:srgbClr val="42BADF"/>
          </a:solidFill>
        </p:spPr>
        <p:txBody>
          <a:bodyPr wrap="square" lIns="0" tIns="0" rIns="0" bIns="0" rtlCol="0"/>
          <a:lstStyle/>
          <a:p>
            <a:endParaRPr/>
          </a:p>
        </p:txBody>
      </p:sp>
      <p:grpSp>
        <p:nvGrpSpPr>
          <p:cNvPr id="10" name="object 10"/>
          <p:cNvGrpSpPr/>
          <p:nvPr/>
        </p:nvGrpSpPr>
        <p:grpSpPr>
          <a:xfrm>
            <a:off x="123444" y="1523"/>
            <a:ext cx="571500" cy="216535"/>
            <a:chOff x="123444" y="1523"/>
            <a:chExt cx="571500" cy="216535"/>
          </a:xfrm>
        </p:grpSpPr>
        <p:sp>
          <p:nvSpPr>
            <p:cNvPr id="11" name="object 11"/>
            <p:cNvSpPr/>
            <p:nvPr/>
          </p:nvSpPr>
          <p:spPr>
            <a:xfrm>
              <a:off x="123444" y="1523"/>
              <a:ext cx="238125" cy="60960"/>
            </a:xfrm>
            <a:custGeom>
              <a:avLst/>
              <a:gdLst/>
              <a:ahLst/>
              <a:cxnLst/>
              <a:rect l="l" t="t" r="r" b="b"/>
              <a:pathLst>
                <a:path w="238125" h="60960">
                  <a:moveTo>
                    <a:pt x="237744" y="0"/>
                  </a:moveTo>
                  <a:lnTo>
                    <a:pt x="0" y="0"/>
                  </a:lnTo>
                  <a:lnTo>
                    <a:pt x="10017" y="13864"/>
                  </a:lnTo>
                  <a:lnTo>
                    <a:pt x="42875" y="41528"/>
                  </a:lnTo>
                  <a:lnTo>
                    <a:pt x="84615" y="55483"/>
                  </a:lnTo>
                  <a:lnTo>
                    <a:pt x="122859" y="60960"/>
                  </a:lnTo>
                  <a:lnTo>
                    <a:pt x="147460" y="58195"/>
                  </a:lnTo>
                  <a:lnTo>
                    <a:pt x="172800" y="49228"/>
                  </a:lnTo>
                  <a:lnTo>
                    <a:pt x="199739" y="33045"/>
                  </a:lnTo>
                  <a:lnTo>
                    <a:pt x="229133" y="8636"/>
                  </a:lnTo>
                  <a:lnTo>
                    <a:pt x="237744" y="0"/>
                  </a:lnTo>
                  <a:close/>
                </a:path>
              </a:pathLst>
            </a:custGeom>
            <a:solidFill>
              <a:srgbClr val="42BADF"/>
            </a:solidFill>
          </p:spPr>
          <p:txBody>
            <a:bodyPr wrap="square" lIns="0" tIns="0" rIns="0" bIns="0" rtlCol="0"/>
            <a:lstStyle/>
            <a:p>
              <a:endParaRPr/>
            </a:p>
          </p:txBody>
        </p:sp>
        <p:sp>
          <p:nvSpPr>
            <p:cNvPr id="12" name="object 12"/>
            <p:cNvSpPr/>
            <p:nvPr/>
          </p:nvSpPr>
          <p:spPr>
            <a:xfrm>
              <a:off x="265176" y="1523"/>
              <a:ext cx="429895" cy="216535"/>
            </a:xfrm>
            <a:custGeom>
              <a:avLst/>
              <a:gdLst/>
              <a:ahLst/>
              <a:cxnLst/>
              <a:rect l="l" t="t" r="r" b="b"/>
              <a:pathLst>
                <a:path w="429895" h="216535">
                  <a:moveTo>
                    <a:pt x="331330" y="0"/>
                  </a:moveTo>
                  <a:lnTo>
                    <a:pt x="298610" y="47434"/>
                  </a:lnTo>
                  <a:lnTo>
                    <a:pt x="288607" y="62356"/>
                  </a:lnTo>
                  <a:lnTo>
                    <a:pt x="263563" y="88745"/>
                  </a:lnTo>
                  <a:lnTo>
                    <a:pt x="236351" y="107918"/>
                  </a:lnTo>
                  <a:lnTo>
                    <a:pt x="206699" y="119614"/>
                  </a:lnTo>
                  <a:lnTo>
                    <a:pt x="174332" y="123571"/>
                  </a:lnTo>
                  <a:lnTo>
                    <a:pt x="162280" y="123316"/>
                  </a:lnTo>
                  <a:lnTo>
                    <a:pt x="117860" y="109013"/>
                  </a:lnTo>
                  <a:lnTo>
                    <a:pt x="94107" y="73025"/>
                  </a:lnTo>
                  <a:lnTo>
                    <a:pt x="82053" y="18053"/>
                  </a:lnTo>
                  <a:lnTo>
                    <a:pt x="81254" y="0"/>
                  </a:lnTo>
                  <a:lnTo>
                    <a:pt x="0" y="0"/>
                  </a:lnTo>
                  <a:lnTo>
                    <a:pt x="4254" y="51562"/>
                  </a:lnTo>
                  <a:lnTo>
                    <a:pt x="14323" y="95779"/>
                  </a:lnTo>
                  <a:lnTo>
                    <a:pt x="30192" y="136413"/>
                  </a:lnTo>
                  <a:lnTo>
                    <a:pt x="54469" y="170594"/>
                  </a:lnTo>
                  <a:lnTo>
                    <a:pt x="89763" y="195452"/>
                  </a:lnTo>
                  <a:lnTo>
                    <a:pt x="131933" y="211153"/>
                  </a:lnTo>
                  <a:lnTo>
                    <a:pt x="174104" y="216280"/>
                  </a:lnTo>
                  <a:lnTo>
                    <a:pt x="201118" y="214252"/>
                  </a:lnTo>
                  <a:lnTo>
                    <a:pt x="255175" y="198385"/>
                  </a:lnTo>
                  <a:lnTo>
                    <a:pt x="302140" y="171049"/>
                  </a:lnTo>
                  <a:lnTo>
                    <a:pt x="346303" y="116077"/>
                  </a:lnTo>
                  <a:lnTo>
                    <a:pt x="368064" y="87366"/>
                  </a:lnTo>
                  <a:lnTo>
                    <a:pt x="388821" y="59070"/>
                  </a:lnTo>
                  <a:lnTo>
                    <a:pt x="429691" y="2159"/>
                  </a:lnTo>
                  <a:lnTo>
                    <a:pt x="331330" y="2159"/>
                  </a:lnTo>
                  <a:lnTo>
                    <a:pt x="331330" y="0"/>
                  </a:lnTo>
                  <a:close/>
                </a:path>
              </a:pathLst>
            </a:custGeom>
            <a:solidFill>
              <a:srgbClr val="81D2E7"/>
            </a:solidFill>
          </p:spPr>
          <p:txBody>
            <a:bodyPr wrap="square" lIns="0" tIns="0" rIns="0" bIns="0" rtlCol="0"/>
            <a:lstStyle/>
            <a:p>
              <a:endParaRPr/>
            </a:p>
          </p:txBody>
        </p:sp>
      </p:grpSp>
      <p:grpSp>
        <p:nvGrpSpPr>
          <p:cNvPr id="13" name="object 13"/>
          <p:cNvGrpSpPr/>
          <p:nvPr/>
        </p:nvGrpSpPr>
        <p:grpSpPr>
          <a:xfrm>
            <a:off x="8324141" y="4347971"/>
            <a:ext cx="809625" cy="794385"/>
            <a:chOff x="8324141" y="4347971"/>
            <a:chExt cx="809625" cy="794385"/>
          </a:xfrm>
        </p:grpSpPr>
        <p:sp>
          <p:nvSpPr>
            <p:cNvPr id="14" name="object 14"/>
            <p:cNvSpPr/>
            <p:nvPr/>
          </p:nvSpPr>
          <p:spPr>
            <a:xfrm>
              <a:off x="8324141" y="4347971"/>
              <a:ext cx="809625" cy="794385"/>
            </a:xfrm>
            <a:custGeom>
              <a:avLst/>
              <a:gdLst/>
              <a:ahLst/>
              <a:cxnLst/>
              <a:rect l="l" t="t" r="r" b="b"/>
              <a:pathLst>
                <a:path w="809625" h="794385">
                  <a:moveTo>
                    <a:pt x="771090" y="0"/>
                  </a:moveTo>
                  <a:lnTo>
                    <a:pt x="725846" y="6523"/>
                  </a:lnTo>
                  <a:lnTo>
                    <a:pt x="706828" y="10093"/>
                  </a:lnTo>
                  <a:lnTo>
                    <a:pt x="617543" y="39266"/>
                  </a:lnTo>
                  <a:lnTo>
                    <a:pt x="568366" y="65479"/>
                  </a:lnTo>
                  <a:lnTo>
                    <a:pt x="521999" y="96500"/>
                  </a:lnTo>
                  <a:lnTo>
                    <a:pt x="477847" y="130708"/>
                  </a:lnTo>
                  <a:lnTo>
                    <a:pt x="435648" y="164592"/>
                  </a:lnTo>
                  <a:lnTo>
                    <a:pt x="394939" y="199967"/>
                  </a:lnTo>
                  <a:lnTo>
                    <a:pt x="355386" y="236496"/>
                  </a:lnTo>
                  <a:lnTo>
                    <a:pt x="316660" y="273844"/>
                  </a:lnTo>
                  <a:lnTo>
                    <a:pt x="202130" y="387451"/>
                  </a:lnTo>
                  <a:lnTo>
                    <a:pt x="168628" y="419996"/>
                  </a:lnTo>
                  <a:lnTo>
                    <a:pt x="135346" y="454188"/>
                  </a:lnTo>
                  <a:lnTo>
                    <a:pt x="102991" y="491150"/>
                  </a:lnTo>
                  <a:lnTo>
                    <a:pt x="72269" y="532004"/>
                  </a:lnTo>
                  <a:lnTo>
                    <a:pt x="43888" y="577875"/>
                  </a:lnTo>
                  <a:lnTo>
                    <a:pt x="16980" y="635665"/>
                  </a:lnTo>
                  <a:lnTo>
                    <a:pt x="1216" y="706288"/>
                  </a:lnTo>
                  <a:lnTo>
                    <a:pt x="0" y="731120"/>
                  </a:lnTo>
                  <a:lnTo>
                    <a:pt x="2819" y="754139"/>
                  </a:lnTo>
                  <a:lnTo>
                    <a:pt x="9663" y="775162"/>
                  </a:lnTo>
                  <a:lnTo>
                    <a:pt x="20520" y="794003"/>
                  </a:lnTo>
                  <a:lnTo>
                    <a:pt x="266265" y="794003"/>
                  </a:lnTo>
                  <a:lnTo>
                    <a:pt x="325510" y="754406"/>
                  </a:lnTo>
                  <a:lnTo>
                    <a:pt x="381708" y="708419"/>
                  </a:lnTo>
                  <a:lnTo>
                    <a:pt x="419432" y="674583"/>
                  </a:lnTo>
                  <a:lnTo>
                    <a:pt x="456059" y="640022"/>
                  </a:lnTo>
                  <a:lnTo>
                    <a:pt x="491985" y="605047"/>
                  </a:lnTo>
                  <a:lnTo>
                    <a:pt x="563318" y="535114"/>
                  </a:lnTo>
                  <a:lnTo>
                    <a:pt x="598699" y="498637"/>
                  </a:lnTo>
                  <a:lnTo>
                    <a:pt x="670960" y="425749"/>
                  </a:lnTo>
                  <a:lnTo>
                    <a:pt x="706654" y="388590"/>
                  </a:lnTo>
                  <a:lnTo>
                    <a:pt x="741266" y="350457"/>
                  </a:lnTo>
                  <a:lnTo>
                    <a:pt x="774203" y="310975"/>
                  </a:lnTo>
                  <a:lnTo>
                    <a:pt x="804872" y="269773"/>
                  </a:lnTo>
                  <a:lnTo>
                    <a:pt x="804872" y="4495"/>
                  </a:lnTo>
                  <a:lnTo>
                    <a:pt x="809063" y="4495"/>
                  </a:lnTo>
                  <a:lnTo>
                    <a:pt x="800040" y="2694"/>
                  </a:lnTo>
                  <a:lnTo>
                    <a:pt x="790696" y="1271"/>
                  </a:lnTo>
                  <a:lnTo>
                    <a:pt x="781042" y="336"/>
                  </a:lnTo>
                  <a:lnTo>
                    <a:pt x="771090" y="0"/>
                  </a:lnTo>
                  <a:close/>
                </a:path>
              </a:pathLst>
            </a:custGeom>
            <a:solidFill>
              <a:srgbClr val="2FA7CE"/>
            </a:solidFill>
          </p:spPr>
          <p:txBody>
            <a:bodyPr wrap="square" lIns="0" tIns="0" rIns="0" bIns="0" rtlCol="0"/>
            <a:lstStyle/>
            <a:p>
              <a:endParaRPr/>
            </a:p>
          </p:txBody>
        </p:sp>
        <p:sp>
          <p:nvSpPr>
            <p:cNvPr id="15" name="object 15"/>
            <p:cNvSpPr/>
            <p:nvPr/>
          </p:nvSpPr>
          <p:spPr>
            <a:xfrm>
              <a:off x="8385174" y="4433392"/>
              <a:ext cx="743585" cy="706120"/>
            </a:xfrm>
            <a:custGeom>
              <a:avLst/>
              <a:gdLst/>
              <a:ahLst/>
              <a:cxnLst/>
              <a:rect l="l" t="t" r="r" b="b"/>
              <a:pathLst>
                <a:path w="743584" h="706120">
                  <a:moveTo>
                    <a:pt x="743457" y="0"/>
                  </a:moveTo>
                  <a:lnTo>
                    <a:pt x="741426" y="0"/>
                  </a:lnTo>
                  <a:lnTo>
                    <a:pt x="704024" y="6662"/>
                  </a:lnTo>
                  <a:lnTo>
                    <a:pt x="666623" y="14973"/>
                  </a:lnTo>
                  <a:lnTo>
                    <a:pt x="614289" y="34766"/>
                  </a:lnTo>
                  <a:lnTo>
                    <a:pt x="565610" y="61174"/>
                  </a:lnTo>
                  <a:lnTo>
                    <a:pt x="519336" y="92799"/>
                  </a:lnTo>
                  <a:lnTo>
                    <a:pt x="474218" y="128244"/>
                  </a:lnTo>
                  <a:lnTo>
                    <a:pt x="432866" y="162105"/>
                  </a:lnTo>
                  <a:lnTo>
                    <a:pt x="392734" y="197454"/>
                  </a:lnTo>
                  <a:lnTo>
                    <a:pt x="353486" y="233957"/>
                  </a:lnTo>
                  <a:lnTo>
                    <a:pt x="314787" y="271278"/>
                  </a:lnTo>
                  <a:lnTo>
                    <a:pt x="237693" y="347039"/>
                  </a:lnTo>
                  <a:lnTo>
                    <a:pt x="198627" y="384809"/>
                  </a:lnTo>
                  <a:lnTo>
                    <a:pt x="165400" y="417302"/>
                  </a:lnTo>
                  <a:lnTo>
                    <a:pt x="132667" y="451335"/>
                  </a:lnTo>
                  <a:lnTo>
                    <a:pt x="100951" y="487936"/>
                  </a:lnTo>
                  <a:lnTo>
                    <a:pt x="70778" y="528135"/>
                  </a:lnTo>
                  <a:lnTo>
                    <a:pt x="42672" y="572960"/>
                  </a:lnTo>
                  <a:lnTo>
                    <a:pt x="14097" y="631758"/>
                  </a:lnTo>
                  <a:lnTo>
                    <a:pt x="0" y="703328"/>
                  </a:lnTo>
                  <a:lnTo>
                    <a:pt x="0" y="705535"/>
                  </a:lnTo>
                  <a:lnTo>
                    <a:pt x="378205" y="705535"/>
                  </a:lnTo>
                  <a:lnTo>
                    <a:pt x="416124" y="671695"/>
                  </a:lnTo>
                  <a:lnTo>
                    <a:pt x="453133" y="637155"/>
                  </a:lnTo>
                  <a:lnTo>
                    <a:pt x="489333" y="602217"/>
                  </a:lnTo>
                  <a:lnTo>
                    <a:pt x="524818" y="567184"/>
                  </a:lnTo>
                  <a:lnTo>
                    <a:pt x="559689" y="532358"/>
                  </a:lnTo>
                  <a:lnTo>
                    <a:pt x="597064" y="493475"/>
                  </a:lnTo>
                  <a:lnTo>
                    <a:pt x="671712" y="418579"/>
                  </a:lnTo>
                  <a:lnTo>
                    <a:pt x="708155" y="380940"/>
                  </a:lnTo>
                  <a:lnTo>
                    <a:pt x="743457" y="342087"/>
                  </a:lnTo>
                  <a:lnTo>
                    <a:pt x="743457" y="0"/>
                  </a:lnTo>
                  <a:close/>
                </a:path>
              </a:pathLst>
            </a:custGeom>
            <a:solidFill>
              <a:srgbClr val="81D2E7"/>
            </a:solidFill>
          </p:spPr>
          <p:txBody>
            <a:bodyPr wrap="square" lIns="0" tIns="0" rIns="0" bIns="0" rtlCol="0"/>
            <a:lstStyle/>
            <a:p>
              <a:endParaRPr/>
            </a:p>
          </p:txBody>
        </p:sp>
      </p:grpSp>
      <p:sp>
        <p:nvSpPr>
          <p:cNvPr id="16" name="object 16"/>
          <p:cNvSpPr/>
          <p:nvPr/>
        </p:nvSpPr>
        <p:spPr>
          <a:xfrm>
            <a:off x="8990879" y="1725295"/>
            <a:ext cx="142875" cy="941705"/>
          </a:xfrm>
          <a:custGeom>
            <a:avLst/>
            <a:gdLst/>
            <a:ahLst/>
            <a:cxnLst/>
            <a:rect l="l" t="t" r="r" b="b"/>
            <a:pathLst>
              <a:path w="142875" h="941705">
                <a:moveTo>
                  <a:pt x="142326" y="0"/>
                </a:moveTo>
                <a:lnTo>
                  <a:pt x="138135" y="0"/>
                </a:lnTo>
                <a:lnTo>
                  <a:pt x="100787" y="20895"/>
                </a:lnTo>
                <a:lnTo>
                  <a:pt x="72047" y="50387"/>
                </a:lnTo>
                <a:lnTo>
                  <a:pt x="51713" y="86689"/>
                </a:lnTo>
                <a:lnTo>
                  <a:pt x="39583" y="128015"/>
                </a:lnTo>
                <a:lnTo>
                  <a:pt x="31127" y="180542"/>
                </a:lnTo>
                <a:lnTo>
                  <a:pt x="24422" y="232663"/>
                </a:lnTo>
                <a:lnTo>
                  <a:pt x="18884" y="284785"/>
                </a:lnTo>
                <a:lnTo>
                  <a:pt x="13929" y="337311"/>
                </a:lnTo>
                <a:lnTo>
                  <a:pt x="8827" y="387849"/>
                </a:lnTo>
                <a:lnTo>
                  <a:pt x="4810" y="438572"/>
                </a:lnTo>
                <a:lnTo>
                  <a:pt x="1952" y="489453"/>
                </a:lnTo>
                <a:lnTo>
                  <a:pt x="324" y="540464"/>
                </a:lnTo>
                <a:lnTo>
                  <a:pt x="0" y="591576"/>
                </a:lnTo>
                <a:lnTo>
                  <a:pt x="1052" y="642760"/>
                </a:lnTo>
                <a:lnTo>
                  <a:pt x="3554" y="693990"/>
                </a:lnTo>
                <a:lnTo>
                  <a:pt x="7579" y="745235"/>
                </a:lnTo>
                <a:lnTo>
                  <a:pt x="17691" y="813292"/>
                </a:lnTo>
                <a:lnTo>
                  <a:pt x="37424" y="879728"/>
                </a:lnTo>
                <a:lnTo>
                  <a:pt x="68031" y="920829"/>
                </a:lnTo>
                <a:lnTo>
                  <a:pt x="114640" y="939545"/>
                </a:lnTo>
                <a:lnTo>
                  <a:pt x="142326" y="941577"/>
                </a:lnTo>
                <a:lnTo>
                  <a:pt x="142326" y="0"/>
                </a:lnTo>
                <a:close/>
              </a:path>
            </a:pathLst>
          </a:custGeom>
          <a:solidFill>
            <a:srgbClr val="42BADF"/>
          </a:solidFill>
        </p:spPr>
        <p:txBody>
          <a:bodyPr wrap="square" lIns="0" tIns="0" rIns="0" bIns="0" rtlCol="0"/>
          <a:lstStyle/>
          <a:p>
            <a:endParaRPr/>
          </a:p>
        </p:txBody>
      </p:sp>
      <p:sp>
        <p:nvSpPr>
          <p:cNvPr id="17" name="object 17"/>
          <p:cNvSpPr/>
          <p:nvPr/>
        </p:nvSpPr>
        <p:spPr>
          <a:xfrm>
            <a:off x="7161403" y="1523"/>
            <a:ext cx="867410" cy="119380"/>
          </a:xfrm>
          <a:custGeom>
            <a:avLst/>
            <a:gdLst/>
            <a:ahLst/>
            <a:cxnLst/>
            <a:rect l="l" t="t" r="r" b="b"/>
            <a:pathLst>
              <a:path w="867409" h="119380">
                <a:moveTo>
                  <a:pt x="866901" y="0"/>
                </a:moveTo>
                <a:lnTo>
                  <a:pt x="0" y="0"/>
                </a:lnTo>
                <a:lnTo>
                  <a:pt x="44783" y="19700"/>
                </a:lnTo>
                <a:lnTo>
                  <a:pt x="136661" y="47452"/>
                </a:lnTo>
                <a:lnTo>
                  <a:pt x="183717" y="58349"/>
                </a:lnTo>
                <a:lnTo>
                  <a:pt x="230885" y="67786"/>
                </a:lnTo>
                <a:lnTo>
                  <a:pt x="278224" y="76312"/>
                </a:lnTo>
                <a:lnTo>
                  <a:pt x="373633" y="92837"/>
                </a:lnTo>
                <a:lnTo>
                  <a:pt x="427740" y="101396"/>
                </a:lnTo>
                <a:lnTo>
                  <a:pt x="482327" y="108584"/>
                </a:lnTo>
                <a:lnTo>
                  <a:pt x="537421" y="114096"/>
                </a:lnTo>
                <a:lnTo>
                  <a:pt x="593045" y="117627"/>
                </a:lnTo>
                <a:lnTo>
                  <a:pt x="649224" y="118872"/>
                </a:lnTo>
                <a:lnTo>
                  <a:pt x="688810" y="116847"/>
                </a:lnTo>
                <a:lnTo>
                  <a:pt x="727408" y="110775"/>
                </a:lnTo>
                <a:lnTo>
                  <a:pt x="764792" y="100655"/>
                </a:lnTo>
                <a:lnTo>
                  <a:pt x="800735" y="86487"/>
                </a:lnTo>
                <a:lnTo>
                  <a:pt x="834929" y="63976"/>
                </a:lnTo>
                <a:lnTo>
                  <a:pt x="856361" y="30225"/>
                </a:lnTo>
                <a:lnTo>
                  <a:pt x="866901" y="0"/>
                </a:lnTo>
                <a:close/>
              </a:path>
            </a:pathLst>
          </a:custGeom>
          <a:solidFill>
            <a:srgbClr val="42BADF"/>
          </a:solidFill>
        </p:spPr>
        <p:txBody>
          <a:bodyPr wrap="square" lIns="0" tIns="0" rIns="0" bIns="0" rtlCol="0"/>
          <a:lstStyle/>
          <a:p>
            <a:endParaRPr/>
          </a:p>
        </p:txBody>
      </p:sp>
      <p:sp>
        <p:nvSpPr>
          <p:cNvPr id="18" name="object 18"/>
          <p:cNvSpPr/>
          <p:nvPr/>
        </p:nvSpPr>
        <p:spPr>
          <a:xfrm>
            <a:off x="7886700" y="1825751"/>
            <a:ext cx="586105" cy="880744"/>
          </a:xfrm>
          <a:custGeom>
            <a:avLst/>
            <a:gdLst/>
            <a:ahLst/>
            <a:cxnLst/>
            <a:rect l="l" t="t" r="r" b="b"/>
            <a:pathLst>
              <a:path w="586104" h="880744">
                <a:moveTo>
                  <a:pt x="435101" y="0"/>
                </a:moveTo>
                <a:lnTo>
                  <a:pt x="380396" y="11096"/>
                </a:lnTo>
                <a:lnTo>
                  <a:pt x="324739" y="47625"/>
                </a:lnTo>
                <a:lnTo>
                  <a:pt x="285466" y="88024"/>
                </a:lnTo>
                <a:lnTo>
                  <a:pt x="250777" y="131841"/>
                </a:lnTo>
                <a:lnTo>
                  <a:pt x="220493" y="178444"/>
                </a:lnTo>
                <a:lnTo>
                  <a:pt x="194436" y="227203"/>
                </a:lnTo>
                <a:lnTo>
                  <a:pt x="173016" y="272204"/>
                </a:lnTo>
                <a:lnTo>
                  <a:pt x="152015" y="317373"/>
                </a:lnTo>
                <a:lnTo>
                  <a:pt x="131460" y="362684"/>
                </a:lnTo>
                <a:lnTo>
                  <a:pt x="111378" y="408114"/>
                </a:lnTo>
                <a:lnTo>
                  <a:pt x="91797" y="453640"/>
                </a:lnTo>
                <a:lnTo>
                  <a:pt x="72743" y="499237"/>
                </a:lnTo>
                <a:lnTo>
                  <a:pt x="54242" y="544881"/>
                </a:lnTo>
                <a:lnTo>
                  <a:pt x="36322" y="590550"/>
                </a:lnTo>
                <a:lnTo>
                  <a:pt x="24002" y="630515"/>
                </a:lnTo>
                <a:lnTo>
                  <a:pt x="13303" y="669670"/>
                </a:lnTo>
                <a:lnTo>
                  <a:pt x="5032" y="707207"/>
                </a:lnTo>
                <a:lnTo>
                  <a:pt x="0" y="742315"/>
                </a:lnTo>
                <a:lnTo>
                  <a:pt x="5349" y="786362"/>
                </a:lnTo>
                <a:lnTo>
                  <a:pt x="20320" y="823801"/>
                </a:lnTo>
                <a:lnTo>
                  <a:pt x="72644" y="868426"/>
                </a:lnTo>
                <a:lnTo>
                  <a:pt x="126204" y="879838"/>
                </a:lnTo>
                <a:lnTo>
                  <a:pt x="142621" y="880745"/>
                </a:lnTo>
                <a:lnTo>
                  <a:pt x="169136" y="877939"/>
                </a:lnTo>
                <a:lnTo>
                  <a:pt x="223881" y="851705"/>
                </a:lnTo>
                <a:lnTo>
                  <a:pt x="254253" y="825754"/>
                </a:lnTo>
                <a:lnTo>
                  <a:pt x="287810" y="789009"/>
                </a:lnTo>
                <a:lnTo>
                  <a:pt x="319221" y="750643"/>
                </a:lnTo>
                <a:lnTo>
                  <a:pt x="348382" y="710557"/>
                </a:lnTo>
                <a:lnTo>
                  <a:pt x="375190" y="668656"/>
                </a:lnTo>
                <a:lnTo>
                  <a:pt x="399542" y="624840"/>
                </a:lnTo>
                <a:lnTo>
                  <a:pt x="424117" y="581470"/>
                </a:lnTo>
                <a:lnTo>
                  <a:pt x="448118" y="537523"/>
                </a:lnTo>
                <a:lnTo>
                  <a:pt x="471247" y="492918"/>
                </a:lnTo>
                <a:lnTo>
                  <a:pt x="493210" y="447576"/>
                </a:lnTo>
                <a:lnTo>
                  <a:pt x="513712" y="401416"/>
                </a:lnTo>
                <a:lnTo>
                  <a:pt x="532456" y="354358"/>
                </a:lnTo>
                <a:lnTo>
                  <a:pt x="561449" y="270339"/>
                </a:lnTo>
                <a:lnTo>
                  <a:pt x="572119" y="233140"/>
                </a:lnTo>
                <a:lnTo>
                  <a:pt x="580384" y="195131"/>
                </a:lnTo>
                <a:lnTo>
                  <a:pt x="585470" y="156718"/>
                </a:lnTo>
                <a:lnTo>
                  <a:pt x="586063" y="127349"/>
                </a:lnTo>
                <a:lnTo>
                  <a:pt x="580882" y="98170"/>
                </a:lnTo>
                <a:lnTo>
                  <a:pt x="549148" y="47625"/>
                </a:lnTo>
                <a:lnTo>
                  <a:pt x="496363" y="13334"/>
                </a:lnTo>
                <a:lnTo>
                  <a:pt x="466548" y="3512"/>
                </a:lnTo>
                <a:lnTo>
                  <a:pt x="435101" y="0"/>
                </a:lnTo>
                <a:close/>
              </a:path>
            </a:pathLst>
          </a:custGeom>
          <a:solidFill>
            <a:srgbClr val="42BADF"/>
          </a:solidFill>
        </p:spPr>
        <p:txBody>
          <a:bodyPr wrap="square" lIns="0" tIns="0" rIns="0" bIns="0" rtlCol="0"/>
          <a:lstStyle/>
          <a:p>
            <a:endParaRPr/>
          </a:p>
        </p:txBody>
      </p:sp>
      <p:grpSp>
        <p:nvGrpSpPr>
          <p:cNvPr id="19" name="object 19"/>
          <p:cNvGrpSpPr/>
          <p:nvPr/>
        </p:nvGrpSpPr>
        <p:grpSpPr>
          <a:xfrm>
            <a:off x="78" y="126"/>
            <a:ext cx="9133205" cy="5142230"/>
            <a:chOff x="78" y="126"/>
            <a:chExt cx="9133205" cy="5142230"/>
          </a:xfrm>
        </p:grpSpPr>
        <p:sp>
          <p:nvSpPr>
            <p:cNvPr id="20" name="object 20"/>
            <p:cNvSpPr/>
            <p:nvPr/>
          </p:nvSpPr>
          <p:spPr>
            <a:xfrm>
              <a:off x="7955907" y="833754"/>
              <a:ext cx="809625" cy="628015"/>
            </a:xfrm>
            <a:custGeom>
              <a:avLst/>
              <a:gdLst/>
              <a:ahLst/>
              <a:cxnLst/>
              <a:rect l="l" t="t" r="r" b="b"/>
              <a:pathLst>
                <a:path w="809625" h="628015">
                  <a:moveTo>
                    <a:pt x="151645" y="0"/>
                  </a:moveTo>
                  <a:lnTo>
                    <a:pt x="105402" y="11604"/>
                  </a:lnTo>
                  <a:lnTo>
                    <a:pt x="70492" y="42925"/>
                  </a:lnTo>
                  <a:lnTo>
                    <a:pt x="33901" y="96329"/>
                  </a:lnTo>
                  <a:lnTo>
                    <a:pt x="8643" y="156210"/>
                  </a:lnTo>
                  <a:lnTo>
                    <a:pt x="0" y="202358"/>
                  </a:lnTo>
                  <a:lnTo>
                    <a:pt x="5595" y="244887"/>
                  </a:lnTo>
                  <a:lnTo>
                    <a:pt x="24431" y="284226"/>
                  </a:lnTo>
                  <a:lnTo>
                    <a:pt x="55506" y="320802"/>
                  </a:lnTo>
                  <a:lnTo>
                    <a:pt x="99036" y="357663"/>
                  </a:lnTo>
                  <a:lnTo>
                    <a:pt x="147327" y="391287"/>
                  </a:lnTo>
                  <a:lnTo>
                    <a:pt x="189070" y="417927"/>
                  </a:lnTo>
                  <a:lnTo>
                    <a:pt x="231114" y="443366"/>
                  </a:lnTo>
                  <a:lnTo>
                    <a:pt x="273560" y="467606"/>
                  </a:lnTo>
                  <a:lnTo>
                    <a:pt x="316507" y="490648"/>
                  </a:lnTo>
                  <a:lnTo>
                    <a:pt x="360056" y="512493"/>
                  </a:lnTo>
                  <a:lnTo>
                    <a:pt x="404306" y="533144"/>
                  </a:lnTo>
                  <a:lnTo>
                    <a:pt x="449357" y="552600"/>
                  </a:lnTo>
                  <a:lnTo>
                    <a:pt x="495307" y="570865"/>
                  </a:lnTo>
                  <a:lnTo>
                    <a:pt x="541093" y="588609"/>
                  </a:lnTo>
                  <a:lnTo>
                    <a:pt x="586319" y="605091"/>
                  </a:lnTo>
                  <a:lnTo>
                    <a:pt x="631950" y="618335"/>
                  </a:lnTo>
                  <a:lnTo>
                    <a:pt x="684791" y="627253"/>
                  </a:lnTo>
                  <a:lnTo>
                    <a:pt x="690506" y="627634"/>
                  </a:lnTo>
                  <a:lnTo>
                    <a:pt x="696094" y="627634"/>
                  </a:lnTo>
                  <a:lnTo>
                    <a:pt x="764182" y="603472"/>
                  </a:lnTo>
                  <a:lnTo>
                    <a:pt x="804933" y="538734"/>
                  </a:lnTo>
                  <a:lnTo>
                    <a:pt x="809507" y="500223"/>
                  </a:lnTo>
                  <a:lnTo>
                    <a:pt x="804664" y="464296"/>
                  </a:lnTo>
                  <a:lnTo>
                    <a:pt x="770770" y="397764"/>
                  </a:lnTo>
                  <a:lnTo>
                    <a:pt x="745269" y="366744"/>
                  </a:lnTo>
                  <a:lnTo>
                    <a:pt x="717161" y="337343"/>
                  </a:lnTo>
                  <a:lnTo>
                    <a:pt x="687028" y="308752"/>
                  </a:lnTo>
                  <a:lnTo>
                    <a:pt x="655454" y="280162"/>
                  </a:lnTo>
                  <a:lnTo>
                    <a:pt x="615424" y="247408"/>
                  </a:lnTo>
                  <a:lnTo>
                    <a:pt x="574710" y="215857"/>
                  </a:lnTo>
                  <a:lnTo>
                    <a:pt x="533275" y="185560"/>
                  </a:lnTo>
                  <a:lnTo>
                    <a:pt x="491082" y="156569"/>
                  </a:lnTo>
                  <a:lnTo>
                    <a:pt x="448095" y="128936"/>
                  </a:lnTo>
                  <a:lnTo>
                    <a:pt x="404278" y="102713"/>
                  </a:lnTo>
                  <a:lnTo>
                    <a:pt x="359593" y="77951"/>
                  </a:lnTo>
                  <a:lnTo>
                    <a:pt x="314005" y="54703"/>
                  </a:lnTo>
                  <a:lnTo>
                    <a:pt x="267477" y="33020"/>
                  </a:lnTo>
                  <a:lnTo>
                    <a:pt x="219971" y="12954"/>
                  </a:lnTo>
                  <a:lnTo>
                    <a:pt x="172769" y="916"/>
                  </a:lnTo>
                  <a:lnTo>
                    <a:pt x="151645" y="0"/>
                  </a:lnTo>
                  <a:close/>
                </a:path>
              </a:pathLst>
            </a:custGeom>
            <a:solidFill>
              <a:srgbClr val="42BADF"/>
            </a:solidFill>
          </p:spPr>
          <p:txBody>
            <a:bodyPr wrap="square" lIns="0" tIns="0" rIns="0" bIns="0" rtlCol="0"/>
            <a:lstStyle/>
            <a:p>
              <a:endParaRPr/>
            </a:p>
          </p:txBody>
        </p:sp>
        <p:pic>
          <p:nvPicPr>
            <p:cNvPr id="21" name="object 21"/>
            <p:cNvPicPr/>
            <p:nvPr/>
          </p:nvPicPr>
          <p:blipFill>
            <a:blip r:embed="rId2" cstate="print"/>
            <a:stretch>
              <a:fillRect/>
            </a:stretch>
          </p:blipFill>
          <p:spPr>
            <a:xfrm>
              <a:off x="78" y="126"/>
              <a:ext cx="8363918" cy="5141848"/>
            </a:xfrm>
            <a:prstGeom prst="rect">
              <a:avLst/>
            </a:prstGeom>
          </p:spPr>
        </p:pic>
        <p:sp>
          <p:nvSpPr>
            <p:cNvPr id="22" name="object 22"/>
            <p:cNvSpPr/>
            <p:nvPr/>
          </p:nvSpPr>
          <p:spPr>
            <a:xfrm>
              <a:off x="8385301" y="1523"/>
              <a:ext cx="615950" cy="367665"/>
            </a:xfrm>
            <a:custGeom>
              <a:avLst/>
              <a:gdLst/>
              <a:ahLst/>
              <a:cxnLst/>
              <a:rect l="l" t="t" r="r" b="b"/>
              <a:pathLst>
                <a:path w="615950" h="367665">
                  <a:moveTo>
                    <a:pt x="615442" y="0"/>
                  </a:moveTo>
                  <a:lnTo>
                    <a:pt x="113283" y="0"/>
                  </a:lnTo>
                  <a:lnTo>
                    <a:pt x="95607" y="22895"/>
                  </a:lnTo>
                  <a:lnTo>
                    <a:pt x="60348" y="71830"/>
                  </a:lnTo>
                  <a:lnTo>
                    <a:pt x="26074" y="125267"/>
                  </a:lnTo>
                  <a:lnTo>
                    <a:pt x="5738" y="191113"/>
                  </a:lnTo>
                  <a:lnTo>
                    <a:pt x="0" y="226440"/>
                  </a:lnTo>
                  <a:lnTo>
                    <a:pt x="1822" y="271262"/>
                  </a:lnTo>
                  <a:lnTo>
                    <a:pt x="16959" y="309933"/>
                  </a:lnTo>
                  <a:lnTo>
                    <a:pt x="42995" y="340265"/>
                  </a:lnTo>
                  <a:lnTo>
                    <a:pt x="77516" y="360069"/>
                  </a:lnTo>
                  <a:lnTo>
                    <a:pt x="118109" y="367156"/>
                  </a:lnTo>
                  <a:lnTo>
                    <a:pt x="125853" y="366916"/>
                  </a:lnTo>
                  <a:lnTo>
                    <a:pt x="168751" y="357663"/>
                  </a:lnTo>
                  <a:lnTo>
                    <a:pt x="240635" y="326628"/>
                  </a:lnTo>
                  <a:lnTo>
                    <a:pt x="289575" y="297814"/>
                  </a:lnTo>
                  <a:lnTo>
                    <a:pt x="335301" y="265382"/>
                  </a:lnTo>
                  <a:lnTo>
                    <a:pt x="378205" y="230759"/>
                  </a:lnTo>
                  <a:lnTo>
                    <a:pt x="416186" y="196145"/>
                  </a:lnTo>
                  <a:lnTo>
                    <a:pt x="453233" y="161423"/>
                  </a:lnTo>
                  <a:lnTo>
                    <a:pt x="489451" y="126480"/>
                  </a:lnTo>
                  <a:lnTo>
                    <a:pt x="524944" y="91209"/>
                  </a:lnTo>
                  <a:lnTo>
                    <a:pt x="559816" y="55499"/>
                  </a:lnTo>
                  <a:lnTo>
                    <a:pt x="615442" y="0"/>
                  </a:lnTo>
                  <a:close/>
                </a:path>
              </a:pathLst>
            </a:custGeom>
            <a:solidFill>
              <a:srgbClr val="81D2E7"/>
            </a:solidFill>
          </p:spPr>
          <p:txBody>
            <a:bodyPr wrap="square" lIns="0" tIns="0" rIns="0" bIns="0" rtlCol="0"/>
            <a:lstStyle/>
            <a:p>
              <a:endParaRPr/>
            </a:p>
          </p:txBody>
        </p:sp>
        <p:sp>
          <p:nvSpPr>
            <p:cNvPr id="23" name="object 23"/>
            <p:cNvSpPr/>
            <p:nvPr/>
          </p:nvSpPr>
          <p:spPr>
            <a:xfrm>
              <a:off x="8880951" y="2988563"/>
              <a:ext cx="250825" cy="963294"/>
            </a:xfrm>
            <a:custGeom>
              <a:avLst/>
              <a:gdLst/>
              <a:ahLst/>
              <a:cxnLst/>
              <a:rect l="l" t="t" r="r" b="b"/>
              <a:pathLst>
                <a:path w="250825" h="963295">
                  <a:moveTo>
                    <a:pt x="204882" y="0"/>
                  </a:moveTo>
                  <a:lnTo>
                    <a:pt x="155488" y="8604"/>
                  </a:lnTo>
                  <a:lnTo>
                    <a:pt x="110782" y="32016"/>
                  </a:lnTo>
                  <a:lnTo>
                    <a:pt x="73501" y="66632"/>
                  </a:lnTo>
                  <a:lnTo>
                    <a:pt x="46382" y="108850"/>
                  </a:lnTo>
                  <a:lnTo>
                    <a:pt x="32162" y="155067"/>
                  </a:lnTo>
                  <a:lnTo>
                    <a:pt x="23526" y="210566"/>
                  </a:lnTo>
                  <a:lnTo>
                    <a:pt x="17909" y="260183"/>
                  </a:lnTo>
                  <a:lnTo>
                    <a:pt x="13688" y="309614"/>
                  </a:lnTo>
                  <a:lnTo>
                    <a:pt x="10663" y="358883"/>
                  </a:lnTo>
                  <a:lnTo>
                    <a:pt x="8635" y="408019"/>
                  </a:lnTo>
                  <a:lnTo>
                    <a:pt x="7406" y="457047"/>
                  </a:lnTo>
                  <a:lnTo>
                    <a:pt x="6774" y="505995"/>
                  </a:lnTo>
                  <a:lnTo>
                    <a:pt x="6541" y="554890"/>
                  </a:lnTo>
                  <a:lnTo>
                    <a:pt x="6508" y="603758"/>
                  </a:lnTo>
                  <a:lnTo>
                    <a:pt x="5834" y="618182"/>
                  </a:lnTo>
                  <a:lnTo>
                    <a:pt x="4349" y="632380"/>
                  </a:lnTo>
                  <a:lnTo>
                    <a:pt x="2865" y="646174"/>
                  </a:lnTo>
                  <a:lnTo>
                    <a:pt x="2190" y="659384"/>
                  </a:lnTo>
                  <a:lnTo>
                    <a:pt x="0" y="715148"/>
                  </a:lnTo>
                  <a:lnTo>
                    <a:pt x="380" y="770508"/>
                  </a:lnTo>
                  <a:lnTo>
                    <a:pt x="4333" y="825869"/>
                  </a:lnTo>
                  <a:lnTo>
                    <a:pt x="12858" y="881634"/>
                  </a:lnTo>
                  <a:lnTo>
                    <a:pt x="35353" y="926780"/>
                  </a:lnTo>
                  <a:lnTo>
                    <a:pt x="76993" y="947877"/>
                  </a:lnTo>
                  <a:lnTo>
                    <a:pt x="143287" y="962850"/>
                  </a:lnTo>
                  <a:lnTo>
                    <a:pt x="148367" y="963091"/>
                  </a:lnTo>
                  <a:lnTo>
                    <a:pt x="151034" y="963091"/>
                  </a:lnTo>
                  <a:lnTo>
                    <a:pt x="174498" y="961136"/>
                  </a:lnTo>
                  <a:lnTo>
                    <a:pt x="199866" y="955362"/>
                  </a:lnTo>
                  <a:lnTo>
                    <a:pt x="225615" y="945909"/>
                  </a:lnTo>
                  <a:lnTo>
                    <a:pt x="250221" y="932916"/>
                  </a:lnTo>
                  <a:lnTo>
                    <a:pt x="250221" y="5461"/>
                  </a:lnTo>
                  <a:lnTo>
                    <a:pt x="245903" y="5461"/>
                  </a:lnTo>
                  <a:lnTo>
                    <a:pt x="241712" y="3302"/>
                  </a:lnTo>
                  <a:lnTo>
                    <a:pt x="235235" y="3302"/>
                  </a:lnTo>
                  <a:lnTo>
                    <a:pt x="227617" y="1875"/>
                  </a:lnTo>
                  <a:lnTo>
                    <a:pt x="220011" y="841"/>
                  </a:lnTo>
                  <a:lnTo>
                    <a:pt x="212429" y="212"/>
                  </a:lnTo>
                  <a:lnTo>
                    <a:pt x="204882" y="0"/>
                  </a:lnTo>
                  <a:close/>
                </a:path>
              </a:pathLst>
            </a:custGeom>
            <a:solidFill>
              <a:srgbClr val="42BADF"/>
            </a:solidFill>
          </p:spPr>
          <p:txBody>
            <a:bodyPr wrap="square" lIns="0" tIns="0" rIns="0" bIns="0" rtlCol="0"/>
            <a:lstStyle/>
            <a:p>
              <a:endParaRPr/>
            </a:p>
          </p:txBody>
        </p:sp>
        <p:sp>
          <p:nvSpPr>
            <p:cNvPr id="24" name="object 24"/>
            <p:cNvSpPr/>
            <p:nvPr/>
          </p:nvSpPr>
          <p:spPr>
            <a:xfrm>
              <a:off x="8647525" y="3224910"/>
              <a:ext cx="462915" cy="989330"/>
            </a:xfrm>
            <a:custGeom>
              <a:avLst/>
              <a:gdLst/>
              <a:ahLst/>
              <a:cxnLst/>
              <a:rect l="l" t="t" r="r" b="b"/>
              <a:pathLst>
                <a:path w="462915" h="989329">
                  <a:moveTo>
                    <a:pt x="190404" y="0"/>
                  </a:moveTo>
                  <a:lnTo>
                    <a:pt x="182149" y="0"/>
                  </a:lnTo>
                  <a:lnTo>
                    <a:pt x="165250" y="1061"/>
                  </a:lnTo>
                  <a:lnTo>
                    <a:pt x="115601" y="15366"/>
                  </a:lnTo>
                  <a:lnTo>
                    <a:pt x="70931" y="45916"/>
                  </a:lnTo>
                  <a:lnTo>
                    <a:pt x="38465" y="85264"/>
                  </a:lnTo>
                  <a:lnTo>
                    <a:pt x="16785" y="131827"/>
                  </a:lnTo>
                  <a:lnTo>
                    <a:pt x="4476" y="184022"/>
                  </a:lnTo>
                  <a:lnTo>
                    <a:pt x="0" y="251698"/>
                  </a:lnTo>
                  <a:lnTo>
                    <a:pt x="96" y="293116"/>
                  </a:lnTo>
                  <a:lnTo>
                    <a:pt x="199" y="308241"/>
                  </a:lnTo>
                  <a:lnTo>
                    <a:pt x="426" y="394155"/>
                  </a:lnTo>
                  <a:lnTo>
                    <a:pt x="1125" y="467467"/>
                  </a:lnTo>
                  <a:lnTo>
                    <a:pt x="2276" y="516703"/>
                  </a:lnTo>
                  <a:lnTo>
                    <a:pt x="4173" y="566048"/>
                  </a:lnTo>
                  <a:lnTo>
                    <a:pt x="7003" y="615462"/>
                  </a:lnTo>
                  <a:lnTo>
                    <a:pt x="10953" y="664908"/>
                  </a:lnTo>
                  <a:lnTo>
                    <a:pt x="18008" y="718125"/>
                  </a:lnTo>
                  <a:lnTo>
                    <a:pt x="27479" y="771750"/>
                  </a:lnTo>
                  <a:lnTo>
                    <a:pt x="40975" y="825389"/>
                  </a:lnTo>
                  <a:lnTo>
                    <a:pt x="60102" y="878649"/>
                  </a:lnTo>
                  <a:lnTo>
                    <a:pt x="62376" y="882937"/>
                  </a:lnTo>
                  <a:lnTo>
                    <a:pt x="65436" y="889026"/>
                  </a:lnTo>
                  <a:lnTo>
                    <a:pt x="68496" y="896328"/>
                  </a:lnTo>
                  <a:lnTo>
                    <a:pt x="70770" y="904252"/>
                  </a:lnTo>
                  <a:lnTo>
                    <a:pt x="98345" y="940872"/>
                  </a:lnTo>
                  <a:lnTo>
                    <a:pt x="131921" y="967360"/>
                  </a:lnTo>
                  <a:lnTo>
                    <a:pt x="169783" y="983450"/>
                  </a:lnTo>
                  <a:lnTo>
                    <a:pt x="210216" y="988872"/>
                  </a:lnTo>
                  <a:lnTo>
                    <a:pt x="240492" y="985912"/>
                  </a:lnTo>
                  <a:lnTo>
                    <a:pt x="299567" y="961880"/>
                  </a:lnTo>
                  <a:lnTo>
                    <a:pt x="353546" y="910198"/>
                  </a:lnTo>
                  <a:lnTo>
                    <a:pt x="357206" y="904646"/>
                  </a:lnTo>
                  <a:lnTo>
                    <a:pt x="213772" y="904646"/>
                  </a:lnTo>
                  <a:lnTo>
                    <a:pt x="191303" y="900614"/>
                  </a:lnTo>
                  <a:lnTo>
                    <a:pt x="151175" y="868352"/>
                  </a:lnTo>
                  <a:lnTo>
                    <a:pt x="125077" y="819837"/>
                  </a:lnTo>
                  <a:lnTo>
                    <a:pt x="112008" y="775229"/>
                  </a:lnTo>
                  <a:lnTo>
                    <a:pt x="98093" y="704269"/>
                  </a:lnTo>
                  <a:lnTo>
                    <a:pt x="91998" y="655655"/>
                  </a:lnTo>
                  <a:lnTo>
                    <a:pt x="88153" y="606675"/>
                  </a:lnTo>
                  <a:lnTo>
                    <a:pt x="85907" y="557333"/>
                  </a:lnTo>
                  <a:lnTo>
                    <a:pt x="84606" y="507634"/>
                  </a:lnTo>
                  <a:lnTo>
                    <a:pt x="83597" y="457580"/>
                  </a:lnTo>
                  <a:lnTo>
                    <a:pt x="83005" y="408422"/>
                  </a:lnTo>
                  <a:lnTo>
                    <a:pt x="81907" y="358539"/>
                  </a:lnTo>
                  <a:lnTo>
                    <a:pt x="81320" y="308241"/>
                  </a:lnTo>
                  <a:lnTo>
                    <a:pt x="82264" y="257839"/>
                  </a:lnTo>
                  <a:lnTo>
                    <a:pt x="85756" y="207644"/>
                  </a:lnTo>
                  <a:lnTo>
                    <a:pt x="97694" y="158210"/>
                  </a:lnTo>
                  <a:lnTo>
                    <a:pt x="124110" y="113537"/>
                  </a:lnTo>
                  <a:lnTo>
                    <a:pt x="164758" y="86463"/>
                  </a:lnTo>
                  <a:lnTo>
                    <a:pt x="181133" y="84708"/>
                  </a:lnTo>
                  <a:lnTo>
                    <a:pt x="385276" y="84708"/>
                  </a:lnTo>
                  <a:lnTo>
                    <a:pt x="375691" y="73455"/>
                  </a:lnTo>
                  <a:lnTo>
                    <a:pt x="339883" y="47243"/>
                  </a:lnTo>
                  <a:lnTo>
                    <a:pt x="276082" y="18446"/>
                  </a:lnTo>
                  <a:lnTo>
                    <a:pt x="207422" y="2412"/>
                  </a:lnTo>
                  <a:lnTo>
                    <a:pt x="198913" y="762"/>
                  </a:lnTo>
                  <a:lnTo>
                    <a:pt x="190404" y="0"/>
                  </a:lnTo>
                  <a:close/>
                </a:path>
                <a:path w="462915" h="989329">
                  <a:moveTo>
                    <a:pt x="385276" y="84708"/>
                  </a:moveTo>
                  <a:lnTo>
                    <a:pt x="185578" y="84708"/>
                  </a:lnTo>
                  <a:lnTo>
                    <a:pt x="190023" y="85089"/>
                  </a:lnTo>
                  <a:lnTo>
                    <a:pt x="194595" y="85851"/>
                  </a:lnTo>
                  <a:lnTo>
                    <a:pt x="251777" y="97583"/>
                  </a:lnTo>
                  <a:lnTo>
                    <a:pt x="305720" y="122174"/>
                  </a:lnTo>
                  <a:lnTo>
                    <a:pt x="344171" y="163607"/>
                  </a:lnTo>
                  <a:lnTo>
                    <a:pt x="364928" y="208355"/>
                  </a:lnTo>
                  <a:lnTo>
                    <a:pt x="378839" y="264322"/>
                  </a:lnTo>
                  <a:lnTo>
                    <a:pt x="385343" y="344874"/>
                  </a:lnTo>
                  <a:lnTo>
                    <a:pt x="386464" y="396215"/>
                  </a:lnTo>
                  <a:lnTo>
                    <a:pt x="385853" y="447189"/>
                  </a:lnTo>
                  <a:lnTo>
                    <a:pt x="383431" y="497968"/>
                  </a:lnTo>
                  <a:lnTo>
                    <a:pt x="379162" y="548247"/>
                  </a:lnTo>
                  <a:lnTo>
                    <a:pt x="372950" y="598435"/>
                  </a:lnTo>
                  <a:lnTo>
                    <a:pt x="364737" y="648465"/>
                  </a:lnTo>
                  <a:lnTo>
                    <a:pt x="354457" y="698388"/>
                  </a:lnTo>
                  <a:lnTo>
                    <a:pt x="342042" y="748258"/>
                  </a:lnTo>
                  <a:lnTo>
                    <a:pt x="322818" y="806221"/>
                  </a:lnTo>
                  <a:lnTo>
                    <a:pt x="290734" y="859345"/>
                  </a:lnTo>
                  <a:lnTo>
                    <a:pt x="252777" y="893340"/>
                  </a:lnTo>
                  <a:lnTo>
                    <a:pt x="213772" y="904646"/>
                  </a:lnTo>
                  <a:lnTo>
                    <a:pt x="357206" y="904646"/>
                  </a:lnTo>
                  <a:lnTo>
                    <a:pt x="392904" y="841406"/>
                  </a:lnTo>
                  <a:lnTo>
                    <a:pt x="406177" y="803808"/>
                  </a:lnTo>
                  <a:lnTo>
                    <a:pt x="421163" y="753728"/>
                  </a:lnTo>
                  <a:lnTo>
                    <a:pt x="433486" y="703221"/>
                  </a:lnTo>
                  <a:lnTo>
                    <a:pt x="443341" y="652337"/>
                  </a:lnTo>
                  <a:lnTo>
                    <a:pt x="450927" y="601132"/>
                  </a:lnTo>
                  <a:lnTo>
                    <a:pt x="456438" y="549658"/>
                  </a:lnTo>
                  <a:lnTo>
                    <a:pt x="460077" y="497849"/>
                  </a:lnTo>
                  <a:lnTo>
                    <a:pt x="462026" y="446116"/>
                  </a:lnTo>
                  <a:lnTo>
                    <a:pt x="462495" y="394155"/>
                  </a:lnTo>
                  <a:lnTo>
                    <a:pt x="461676" y="342138"/>
                  </a:lnTo>
                  <a:lnTo>
                    <a:pt x="459505" y="302144"/>
                  </a:lnTo>
                  <a:lnTo>
                    <a:pt x="455549" y="262318"/>
                  </a:lnTo>
                  <a:lnTo>
                    <a:pt x="448782" y="222873"/>
                  </a:lnTo>
                  <a:lnTo>
                    <a:pt x="438181" y="184022"/>
                  </a:lnTo>
                  <a:lnTo>
                    <a:pt x="424019" y="143452"/>
                  </a:lnTo>
                  <a:lnTo>
                    <a:pt x="403463" y="106060"/>
                  </a:lnTo>
                  <a:lnTo>
                    <a:pt x="385276" y="84708"/>
                  </a:lnTo>
                  <a:close/>
                </a:path>
              </a:pathLst>
            </a:custGeom>
            <a:solidFill>
              <a:srgbClr val="9ADBEB"/>
            </a:solidFill>
          </p:spPr>
          <p:txBody>
            <a:bodyPr wrap="square" lIns="0" tIns="0" rIns="0" bIns="0" rtlCol="0"/>
            <a:lstStyle/>
            <a:p>
              <a:endParaRPr/>
            </a:p>
          </p:txBody>
        </p:sp>
        <p:sp>
          <p:nvSpPr>
            <p:cNvPr id="25" name="object 25"/>
            <p:cNvSpPr/>
            <p:nvPr/>
          </p:nvSpPr>
          <p:spPr>
            <a:xfrm>
              <a:off x="9005981" y="224154"/>
              <a:ext cx="127635" cy="324485"/>
            </a:xfrm>
            <a:custGeom>
              <a:avLst/>
              <a:gdLst/>
              <a:ahLst/>
              <a:cxnLst/>
              <a:rect l="l" t="t" r="r" b="b"/>
              <a:pathLst>
                <a:path w="127634" h="324484">
                  <a:moveTo>
                    <a:pt x="127223" y="0"/>
                  </a:moveTo>
                  <a:lnTo>
                    <a:pt x="75447" y="12940"/>
                  </a:lnTo>
                  <a:lnTo>
                    <a:pt x="22710" y="66919"/>
                  </a:lnTo>
                  <a:lnTo>
                    <a:pt x="4795" y="119507"/>
                  </a:lnTo>
                  <a:lnTo>
                    <a:pt x="0" y="163292"/>
                  </a:lnTo>
                  <a:lnTo>
                    <a:pt x="7918" y="205838"/>
                  </a:lnTo>
                  <a:lnTo>
                    <a:pt x="26575" y="245189"/>
                  </a:lnTo>
                  <a:lnTo>
                    <a:pt x="53996" y="279385"/>
                  </a:lnTo>
                  <a:lnTo>
                    <a:pt x="88203" y="306470"/>
                  </a:lnTo>
                  <a:lnTo>
                    <a:pt x="127223" y="324485"/>
                  </a:lnTo>
                  <a:lnTo>
                    <a:pt x="127223" y="0"/>
                  </a:lnTo>
                  <a:close/>
                </a:path>
              </a:pathLst>
            </a:custGeom>
            <a:solidFill>
              <a:srgbClr val="42BADF"/>
            </a:solidFill>
          </p:spPr>
          <p:txBody>
            <a:bodyPr wrap="square" lIns="0" tIns="0" rIns="0" bIns="0" rtlCol="0"/>
            <a:lstStyle/>
            <a:p>
              <a:endParaRPr/>
            </a:p>
          </p:txBody>
        </p:sp>
        <p:sp>
          <p:nvSpPr>
            <p:cNvPr id="26" name="object 26"/>
            <p:cNvSpPr/>
            <p:nvPr/>
          </p:nvSpPr>
          <p:spPr>
            <a:xfrm>
              <a:off x="8050911" y="1946275"/>
              <a:ext cx="625475" cy="888365"/>
            </a:xfrm>
            <a:custGeom>
              <a:avLst/>
              <a:gdLst/>
              <a:ahLst/>
              <a:cxnLst/>
              <a:rect l="l" t="t" r="r" b="b"/>
              <a:pathLst>
                <a:path w="625475" h="888364">
                  <a:moveTo>
                    <a:pt x="466979" y="0"/>
                  </a:moveTo>
                  <a:lnTo>
                    <a:pt x="462661" y="0"/>
                  </a:lnTo>
                  <a:lnTo>
                    <a:pt x="458343" y="126"/>
                  </a:lnTo>
                  <a:lnTo>
                    <a:pt x="406161" y="9810"/>
                  </a:lnTo>
                  <a:lnTo>
                    <a:pt x="360045" y="30352"/>
                  </a:lnTo>
                  <a:lnTo>
                    <a:pt x="311769" y="61658"/>
                  </a:lnTo>
                  <a:lnTo>
                    <a:pt x="268350" y="100964"/>
                  </a:lnTo>
                  <a:lnTo>
                    <a:pt x="236243" y="138400"/>
                  </a:lnTo>
                  <a:lnTo>
                    <a:pt x="206079" y="176956"/>
                  </a:lnTo>
                  <a:lnTo>
                    <a:pt x="177843" y="216598"/>
                  </a:lnTo>
                  <a:lnTo>
                    <a:pt x="151520" y="257287"/>
                  </a:lnTo>
                  <a:lnTo>
                    <a:pt x="127095" y="298987"/>
                  </a:lnTo>
                  <a:lnTo>
                    <a:pt x="104552" y="341661"/>
                  </a:lnTo>
                  <a:lnTo>
                    <a:pt x="83878" y="385272"/>
                  </a:lnTo>
                  <a:lnTo>
                    <a:pt x="65056" y="429782"/>
                  </a:lnTo>
                  <a:lnTo>
                    <a:pt x="48073" y="475154"/>
                  </a:lnTo>
                  <a:lnTo>
                    <a:pt x="32912" y="521352"/>
                  </a:lnTo>
                  <a:lnTo>
                    <a:pt x="19560" y="568339"/>
                  </a:lnTo>
                  <a:lnTo>
                    <a:pt x="8000" y="616076"/>
                  </a:lnTo>
                  <a:lnTo>
                    <a:pt x="0" y="681561"/>
                  </a:lnTo>
                  <a:lnTo>
                    <a:pt x="2000" y="715000"/>
                  </a:lnTo>
                  <a:lnTo>
                    <a:pt x="20306" y="787907"/>
                  </a:lnTo>
                  <a:lnTo>
                    <a:pt x="39195" y="823721"/>
                  </a:lnTo>
                  <a:lnTo>
                    <a:pt x="66490" y="853535"/>
                  </a:lnTo>
                  <a:lnTo>
                    <a:pt x="104013" y="874776"/>
                  </a:lnTo>
                  <a:lnTo>
                    <a:pt x="157108" y="887438"/>
                  </a:lnTo>
                  <a:lnTo>
                    <a:pt x="174498" y="888238"/>
                  </a:lnTo>
                  <a:lnTo>
                    <a:pt x="204708" y="885852"/>
                  </a:lnTo>
                  <a:lnTo>
                    <a:pt x="264366" y="867985"/>
                  </a:lnTo>
                  <a:lnTo>
                    <a:pt x="313489" y="838727"/>
                  </a:lnTo>
                  <a:lnTo>
                    <a:pt x="339329" y="806323"/>
                  </a:lnTo>
                  <a:lnTo>
                    <a:pt x="165862" y="806323"/>
                  </a:lnTo>
                  <a:lnTo>
                    <a:pt x="145073" y="802973"/>
                  </a:lnTo>
                  <a:lnTo>
                    <a:pt x="101854" y="765682"/>
                  </a:lnTo>
                  <a:lnTo>
                    <a:pt x="86137" y="698880"/>
                  </a:lnTo>
                  <a:lnTo>
                    <a:pt x="86566" y="662312"/>
                  </a:lnTo>
                  <a:lnTo>
                    <a:pt x="91186" y="622554"/>
                  </a:lnTo>
                  <a:lnTo>
                    <a:pt x="101666" y="574300"/>
                  </a:lnTo>
                  <a:lnTo>
                    <a:pt x="115805" y="526001"/>
                  </a:lnTo>
                  <a:lnTo>
                    <a:pt x="133365" y="477948"/>
                  </a:lnTo>
                  <a:lnTo>
                    <a:pt x="154112" y="430435"/>
                  </a:lnTo>
                  <a:lnTo>
                    <a:pt x="177807" y="383755"/>
                  </a:lnTo>
                  <a:lnTo>
                    <a:pt x="204216" y="338200"/>
                  </a:lnTo>
                  <a:lnTo>
                    <a:pt x="227859" y="297711"/>
                  </a:lnTo>
                  <a:lnTo>
                    <a:pt x="252819" y="258581"/>
                  </a:lnTo>
                  <a:lnTo>
                    <a:pt x="279407" y="221102"/>
                  </a:lnTo>
                  <a:lnTo>
                    <a:pt x="307933" y="185569"/>
                  </a:lnTo>
                  <a:lnTo>
                    <a:pt x="338709" y="152273"/>
                  </a:lnTo>
                  <a:lnTo>
                    <a:pt x="370173" y="122301"/>
                  </a:lnTo>
                  <a:lnTo>
                    <a:pt x="404875" y="98806"/>
                  </a:lnTo>
                  <a:lnTo>
                    <a:pt x="441452" y="87697"/>
                  </a:lnTo>
                  <a:lnTo>
                    <a:pt x="455930" y="85851"/>
                  </a:lnTo>
                  <a:lnTo>
                    <a:pt x="602576" y="85851"/>
                  </a:lnTo>
                  <a:lnTo>
                    <a:pt x="594941" y="68901"/>
                  </a:lnTo>
                  <a:lnTo>
                    <a:pt x="560816" y="32289"/>
                  </a:lnTo>
                  <a:lnTo>
                    <a:pt x="517046" y="8489"/>
                  </a:lnTo>
                  <a:lnTo>
                    <a:pt x="466979" y="0"/>
                  </a:lnTo>
                  <a:close/>
                </a:path>
                <a:path w="625475" h="888364">
                  <a:moveTo>
                    <a:pt x="602576" y="85851"/>
                  </a:moveTo>
                  <a:lnTo>
                    <a:pt x="459740" y="85851"/>
                  </a:lnTo>
                  <a:lnTo>
                    <a:pt x="489787" y="90227"/>
                  </a:lnTo>
                  <a:lnTo>
                    <a:pt x="513905" y="103235"/>
                  </a:lnTo>
                  <a:lnTo>
                    <a:pt x="531356" y="124696"/>
                  </a:lnTo>
                  <a:lnTo>
                    <a:pt x="541401" y="154431"/>
                  </a:lnTo>
                  <a:lnTo>
                    <a:pt x="544691" y="193821"/>
                  </a:lnTo>
                  <a:lnTo>
                    <a:pt x="542194" y="232187"/>
                  </a:lnTo>
                  <a:lnTo>
                    <a:pt x="534507" y="270125"/>
                  </a:lnTo>
                  <a:lnTo>
                    <a:pt x="522224" y="308229"/>
                  </a:lnTo>
                  <a:lnTo>
                    <a:pt x="502128" y="361118"/>
                  </a:lnTo>
                  <a:lnTo>
                    <a:pt x="480044" y="413591"/>
                  </a:lnTo>
                  <a:lnTo>
                    <a:pt x="455554" y="465230"/>
                  </a:lnTo>
                  <a:lnTo>
                    <a:pt x="428244" y="515619"/>
                  </a:lnTo>
                  <a:lnTo>
                    <a:pt x="402639" y="561970"/>
                  </a:lnTo>
                  <a:lnTo>
                    <a:pt x="376694" y="608327"/>
                  </a:lnTo>
                  <a:lnTo>
                    <a:pt x="350126" y="654179"/>
                  </a:lnTo>
                  <a:lnTo>
                    <a:pt x="322657" y="699012"/>
                  </a:lnTo>
                  <a:lnTo>
                    <a:pt x="294005" y="742314"/>
                  </a:lnTo>
                  <a:lnTo>
                    <a:pt x="267928" y="770318"/>
                  </a:lnTo>
                  <a:lnTo>
                    <a:pt x="203868" y="802322"/>
                  </a:lnTo>
                  <a:lnTo>
                    <a:pt x="165862" y="806323"/>
                  </a:lnTo>
                  <a:lnTo>
                    <a:pt x="339329" y="806323"/>
                  </a:lnTo>
                  <a:lnTo>
                    <a:pt x="355727" y="782827"/>
                  </a:lnTo>
                  <a:lnTo>
                    <a:pt x="384908" y="742593"/>
                  </a:lnTo>
                  <a:lnTo>
                    <a:pt x="412714" y="701719"/>
                  </a:lnTo>
                  <a:lnTo>
                    <a:pt x="439198" y="660183"/>
                  </a:lnTo>
                  <a:lnTo>
                    <a:pt x="464416" y="617967"/>
                  </a:lnTo>
                  <a:lnTo>
                    <a:pt x="488421" y="575051"/>
                  </a:lnTo>
                  <a:lnTo>
                    <a:pt x="511269" y="531415"/>
                  </a:lnTo>
                  <a:lnTo>
                    <a:pt x="533012" y="487038"/>
                  </a:lnTo>
                  <a:lnTo>
                    <a:pt x="553706" y="441902"/>
                  </a:lnTo>
                  <a:lnTo>
                    <a:pt x="588871" y="359794"/>
                  </a:lnTo>
                  <a:lnTo>
                    <a:pt x="602742" y="321627"/>
                  </a:lnTo>
                  <a:lnTo>
                    <a:pt x="614231" y="281078"/>
                  </a:lnTo>
                  <a:lnTo>
                    <a:pt x="622554" y="237744"/>
                  </a:lnTo>
                  <a:lnTo>
                    <a:pt x="624887" y="176831"/>
                  </a:lnTo>
                  <a:lnTo>
                    <a:pt x="622178" y="145750"/>
                  </a:lnTo>
                  <a:lnTo>
                    <a:pt x="616077" y="115824"/>
                  </a:lnTo>
                  <a:lnTo>
                    <a:pt x="602576" y="85851"/>
                  </a:lnTo>
                  <a:close/>
                </a:path>
              </a:pathLst>
            </a:custGeom>
            <a:solidFill>
              <a:srgbClr val="81D2E7"/>
            </a:solidFill>
          </p:spPr>
          <p:txBody>
            <a:bodyPr wrap="square" lIns="0" tIns="0" rIns="0" bIns="0" rtlCol="0"/>
            <a:lstStyle/>
            <a:p>
              <a:endParaRPr/>
            </a:p>
          </p:txBody>
        </p:sp>
        <p:sp>
          <p:nvSpPr>
            <p:cNvPr id="27" name="object 27"/>
            <p:cNvSpPr/>
            <p:nvPr/>
          </p:nvSpPr>
          <p:spPr>
            <a:xfrm>
              <a:off x="8154035" y="702690"/>
              <a:ext cx="715010" cy="532130"/>
            </a:xfrm>
            <a:custGeom>
              <a:avLst/>
              <a:gdLst/>
              <a:ahLst/>
              <a:cxnLst/>
              <a:rect l="l" t="t" r="r" b="b"/>
              <a:pathLst>
                <a:path w="715009" h="532130">
                  <a:moveTo>
                    <a:pt x="178308" y="0"/>
                  </a:moveTo>
                  <a:lnTo>
                    <a:pt x="137677" y="4607"/>
                  </a:lnTo>
                  <a:lnTo>
                    <a:pt x="84267" y="27143"/>
                  </a:lnTo>
                  <a:lnTo>
                    <a:pt x="50520" y="56827"/>
                  </a:lnTo>
                  <a:lnTo>
                    <a:pt x="24272" y="95241"/>
                  </a:lnTo>
                  <a:lnTo>
                    <a:pt x="6954" y="140318"/>
                  </a:lnTo>
                  <a:lnTo>
                    <a:pt x="0" y="189992"/>
                  </a:lnTo>
                  <a:lnTo>
                    <a:pt x="2335" y="226538"/>
                  </a:lnTo>
                  <a:lnTo>
                    <a:pt x="29485" y="289200"/>
                  </a:lnTo>
                  <a:lnTo>
                    <a:pt x="78591" y="337097"/>
                  </a:lnTo>
                  <a:lnTo>
                    <a:pt x="132030" y="372610"/>
                  </a:lnTo>
                  <a:lnTo>
                    <a:pt x="158369" y="388747"/>
                  </a:lnTo>
                  <a:lnTo>
                    <a:pt x="204142" y="417760"/>
                  </a:lnTo>
                  <a:lnTo>
                    <a:pt x="251591" y="444622"/>
                  </a:lnTo>
                  <a:lnTo>
                    <a:pt x="300593" y="468979"/>
                  </a:lnTo>
                  <a:lnTo>
                    <a:pt x="351023" y="490478"/>
                  </a:lnTo>
                  <a:lnTo>
                    <a:pt x="402758" y="508767"/>
                  </a:lnTo>
                  <a:lnTo>
                    <a:pt x="455675" y="523494"/>
                  </a:lnTo>
                  <a:lnTo>
                    <a:pt x="510736" y="531191"/>
                  </a:lnTo>
                  <a:lnTo>
                    <a:pt x="529209" y="531749"/>
                  </a:lnTo>
                  <a:lnTo>
                    <a:pt x="556387" y="530439"/>
                  </a:lnTo>
                  <a:lnTo>
                    <a:pt x="610647" y="519104"/>
                  </a:lnTo>
                  <a:lnTo>
                    <a:pt x="672060" y="483834"/>
                  </a:lnTo>
                  <a:lnTo>
                    <a:pt x="699100" y="448691"/>
                  </a:lnTo>
                  <a:lnTo>
                    <a:pt x="537083" y="448691"/>
                  </a:lnTo>
                  <a:lnTo>
                    <a:pt x="511419" y="447174"/>
                  </a:lnTo>
                  <a:lnTo>
                    <a:pt x="460948" y="436903"/>
                  </a:lnTo>
                  <a:lnTo>
                    <a:pt x="389573" y="411870"/>
                  </a:lnTo>
                  <a:lnTo>
                    <a:pt x="344032" y="392405"/>
                  </a:lnTo>
                  <a:lnTo>
                    <a:pt x="299688" y="371143"/>
                  </a:lnTo>
                  <a:lnTo>
                    <a:pt x="256355" y="348235"/>
                  </a:lnTo>
                  <a:lnTo>
                    <a:pt x="213847" y="323832"/>
                  </a:lnTo>
                  <a:lnTo>
                    <a:pt x="171976" y="298085"/>
                  </a:lnTo>
                  <a:lnTo>
                    <a:pt x="130556" y="271145"/>
                  </a:lnTo>
                  <a:lnTo>
                    <a:pt x="100471" y="241698"/>
                  </a:lnTo>
                  <a:lnTo>
                    <a:pt x="84675" y="206685"/>
                  </a:lnTo>
                  <a:lnTo>
                    <a:pt x="83071" y="169289"/>
                  </a:lnTo>
                  <a:lnTo>
                    <a:pt x="95560" y="132692"/>
                  </a:lnTo>
                  <a:lnTo>
                    <a:pt x="122047" y="100075"/>
                  </a:lnTo>
                  <a:lnTo>
                    <a:pt x="167677" y="81805"/>
                  </a:lnTo>
                  <a:lnTo>
                    <a:pt x="184023" y="80899"/>
                  </a:lnTo>
                  <a:lnTo>
                    <a:pt x="427201" y="80899"/>
                  </a:lnTo>
                  <a:lnTo>
                    <a:pt x="419354" y="76581"/>
                  </a:lnTo>
                  <a:lnTo>
                    <a:pt x="373911" y="53566"/>
                  </a:lnTo>
                  <a:lnTo>
                    <a:pt x="327088" y="33337"/>
                  </a:lnTo>
                  <a:lnTo>
                    <a:pt x="278264" y="17109"/>
                  </a:lnTo>
                  <a:lnTo>
                    <a:pt x="214705" y="3429"/>
                  </a:lnTo>
                  <a:lnTo>
                    <a:pt x="190424" y="380"/>
                  </a:lnTo>
                  <a:lnTo>
                    <a:pt x="178308" y="0"/>
                  </a:lnTo>
                  <a:close/>
                </a:path>
                <a:path w="715009" h="532130">
                  <a:moveTo>
                    <a:pt x="427201" y="80899"/>
                  </a:moveTo>
                  <a:lnTo>
                    <a:pt x="184023" y="80899"/>
                  </a:lnTo>
                  <a:lnTo>
                    <a:pt x="212532" y="82800"/>
                  </a:lnTo>
                  <a:lnTo>
                    <a:pt x="240458" y="88106"/>
                  </a:lnTo>
                  <a:lnTo>
                    <a:pt x="295275" y="106553"/>
                  </a:lnTo>
                  <a:lnTo>
                    <a:pt x="344944" y="127542"/>
                  </a:lnTo>
                  <a:lnTo>
                    <a:pt x="393333" y="151915"/>
                  </a:lnTo>
                  <a:lnTo>
                    <a:pt x="440197" y="179498"/>
                  </a:lnTo>
                  <a:lnTo>
                    <a:pt x="485295" y="210119"/>
                  </a:lnTo>
                  <a:lnTo>
                    <a:pt x="528381" y="243604"/>
                  </a:lnTo>
                  <a:lnTo>
                    <a:pt x="569214" y="279781"/>
                  </a:lnTo>
                  <a:lnTo>
                    <a:pt x="605456" y="320627"/>
                  </a:lnTo>
                  <a:lnTo>
                    <a:pt x="629031" y="369570"/>
                  </a:lnTo>
                  <a:lnTo>
                    <a:pt x="632319" y="388205"/>
                  </a:lnTo>
                  <a:lnTo>
                    <a:pt x="629808" y="403209"/>
                  </a:lnTo>
                  <a:lnTo>
                    <a:pt x="592072" y="435385"/>
                  </a:lnTo>
                  <a:lnTo>
                    <a:pt x="537083" y="448691"/>
                  </a:lnTo>
                  <a:lnTo>
                    <a:pt x="699100" y="448691"/>
                  </a:lnTo>
                  <a:lnTo>
                    <a:pt x="700151" y="447325"/>
                  </a:lnTo>
                  <a:lnTo>
                    <a:pt x="714621" y="402387"/>
                  </a:lnTo>
                  <a:lnTo>
                    <a:pt x="708279" y="352425"/>
                  </a:lnTo>
                  <a:lnTo>
                    <a:pt x="690006" y="306720"/>
                  </a:lnTo>
                  <a:lnTo>
                    <a:pt x="665353" y="262636"/>
                  </a:lnTo>
                  <a:lnTo>
                    <a:pt x="661162" y="258445"/>
                  </a:lnTo>
                  <a:lnTo>
                    <a:pt x="654685" y="249809"/>
                  </a:lnTo>
                  <a:lnTo>
                    <a:pt x="650367" y="247650"/>
                  </a:lnTo>
                  <a:lnTo>
                    <a:pt x="616180" y="212876"/>
                  </a:lnTo>
                  <a:lnTo>
                    <a:pt x="580032" y="181003"/>
                  </a:lnTo>
                  <a:lnTo>
                    <a:pt x="542099" y="151733"/>
                  </a:lnTo>
                  <a:lnTo>
                    <a:pt x="502557" y="124770"/>
                  </a:lnTo>
                  <a:lnTo>
                    <a:pt x="461583" y="99818"/>
                  </a:lnTo>
                  <a:lnTo>
                    <a:pt x="427201" y="80899"/>
                  </a:lnTo>
                  <a:close/>
                </a:path>
              </a:pathLst>
            </a:custGeom>
            <a:solidFill>
              <a:srgbClr val="2FA7CE"/>
            </a:solidFill>
          </p:spPr>
          <p:txBody>
            <a:bodyPr wrap="square" lIns="0" tIns="0" rIns="0" bIns="0" rtlCol="0"/>
            <a:lstStyle/>
            <a:p>
              <a:endParaRPr/>
            </a:p>
          </p:txBody>
        </p:sp>
      </p:grpSp>
      <p:sp>
        <p:nvSpPr>
          <p:cNvPr id="28" name="object 28"/>
          <p:cNvSpPr txBox="1">
            <a:spLocks noGrp="1"/>
          </p:cNvSpPr>
          <p:nvPr>
            <p:ph type="title"/>
          </p:nvPr>
        </p:nvSpPr>
        <p:spPr>
          <a:xfrm>
            <a:off x="4191761" y="466801"/>
            <a:ext cx="702310" cy="757555"/>
          </a:xfrm>
          <a:prstGeom prst="rect">
            <a:avLst/>
          </a:prstGeom>
        </p:spPr>
        <p:txBody>
          <a:bodyPr vert="horz" wrap="square" lIns="0" tIns="12700" rIns="0" bIns="0" rtlCol="0">
            <a:spAutoFit/>
          </a:bodyPr>
          <a:lstStyle/>
          <a:p>
            <a:pPr marL="12700">
              <a:lnSpc>
                <a:spcPct val="100000"/>
              </a:lnSpc>
              <a:spcBef>
                <a:spcPts val="100"/>
              </a:spcBef>
            </a:pPr>
            <a:r>
              <a:rPr sz="4800" spc="-445" dirty="0">
                <a:solidFill>
                  <a:srgbClr val="FF7C8E"/>
                </a:solidFill>
              </a:rPr>
              <a:t>03</a:t>
            </a:r>
            <a:endParaRPr sz="4800"/>
          </a:p>
        </p:txBody>
      </p:sp>
      <p:sp>
        <p:nvSpPr>
          <p:cNvPr id="29" name="object 29"/>
          <p:cNvSpPr txBox="1"/>
          <p:nvPr/>
        </p:nvSpPr>
        <p:spPr>
          <a:xfrm>
            <a:off x="1856358" y="1325372"/>
            <a:ext cx="5283200" cy="2768600"/>
          </a:xfrm>
          <a:prstGeom prst="rect">
            <a:avLst/>
          </a:prstGeom>
        </p:spPr>
        <p:txBody>
          <a:bodyPr vert="horz" wrap="square" lIns="0" tIns="12065" rIns="0" bIns="0" rtlCol="0">
            <a:spAutoFit/>
          </a:bodyPr>
          <a:lstStyle/>
          <a:p>
            <a:pPr marL="516255">
              <a:lnSpc>
                <a:spcPct val="100000"/>
              </a:lnSpc>
              <a:spcBef>
                <a:spcPts val="95"/>
              </a:spcBef>
            </a:pPr>
            <a:r>
              <a:rPr sz="3400" b="1" spc="-310" dirty="0">
                <a:solidFill>
                  <a:srgbClr val="242845"/>
                </a:solidFill>
                <a:latin typeface="Tahoma"/>
                <a:cs typeface="Tahoma"/>
              </a:rPr>
              <a:t>DAYANIŞMA</a:t>
            </a:r>
            <a:r>
              <a:rPr sz="3400" b="1" spc="-254" dirty="0">
                <a:solidFill>
                  <a:srgbClr val="242845"/>
                </a:solidFill>
                <a:latin typeface="Tahoma"/>
                <a:cs typeface="Tahoma"/>
              </a:rPr>
              <a:t> </a:t>
            </a:r>
            <a:r>
              <a:rPr sz="3400" b="1" spc="-355" dirty="0">
                <a:solidFill>
                  <a:srgbClr val="242845"/>
                </a:solidFill>
                <a:latin typeface="Tahoma"/>
                <a:cs typeface="Tahoma"/>
              </a:rPr>
              <a:t>DUYGUSU</a:t>
            </a:r>
            <a:endParaRPr sz="3400">
              <a:latin typeface="Tahoma"/>
              <a:cs typeface="Tahoma"/>
            </a:endParaRPr>
          </a:p>
          <a:p>
            <a:pPr marL="12065" marR="5080" indent="1905" algn="ctr">
              <a:lnSpc>
                <a:spcPct val="100000"/>
              </a:lnSpc>
              <a:spcBef>
                <a:spcPts val="2395"/>
              </a:spcBef>
            </a:pPr>
            <a:r>
              <a:rPr sz="1800" dirty="0">
                <a:solidFill>
                  <a:srgbClr val="242845"/>
                </a:solidFill>
                <a:latin typeface="Tahoma"/>
                <a:cs typeface="Tahoma"/>
              </a:rPr>
              <a:t>Aile</a:t>
            </a:r>
            <a:r>
              <a:rPr sz="1800" spc="-165" dirty="0">
                <a:solidFill>
                  <a:srgbClr val="242845"/>
                </a:solidFill>
                <a:latin typeface="Tahoma"/>
                <a:cs typeface="Tahoma"/>
              </a:rPr>
              <a:t> </a:t>
            </a:r>
            <a:r>
              <a:rPr sz="1800" dirty="0">
                <a:solidFill>
                  <a:srgbClr val="242845"/>
                </a:solidFill>
                <a:latin typeface="Tahoma"/>
                <a:cs typeface="Tahoma"/>
              </a:rPr>
              <a:t>bireyleri</a:t>
            </a:r>
            <a:r>
              <a:rPr sz="1800" spc="-175" dirty="0">
                <a:solidFill>
                  <a:srgbClr val="242845"/>
                </a:solidFill>
                <a:latin typeface="Tahoma"/>
                <a:cs typeface="Tahoma"/>
              </a:rPr>
              <a:t> </a:t>
            </a:r>
            <a:r>
              <a:rPr sz="1800" spc="-10" dirty="0">
                <a:solidFill>
                  <a:srgbClr val="242845"/>
                </a:solidFill>
                <a:latin typeface="Tahoma"/>
                <a:cs typeface="Tahoma"/>
              </a:rPr>
              <a:t>arasındaki</a:t>
            </a:r>
            <a:r>
              <a:rPr sz="1800" spc="-155" dirty="0">
                <a:solidFill>
                  <a:srgbClr val="242845"/>
                </a:solidFill>
                <a:latin typeface="Tahoma"/>
                <a:cs typeface="Tahoma"/>
              </a:rPr>
              <a:t> </a:t>
            </a:r>
            <a:r>
              <a:rPr sz="1800" spc="-25" dirty="0">
                <a:solidFill>
                  <a:srgbClr val="242845"/>
                </a:solidFill>
                <a:latin typeface="Tahoma"/>
                <a:cs typeface="Tahoma"/>
              </a:rPr>
              <a:t>dayanışma</a:t>
            </a:r>
            <a:r>
              <a:rPr sz="1800" spc="-150" dirty="0">
                <a:solidFill>
                  <a:srgbClr val="242845"/>
                </a:solidFill>
                <a:latin typeface="Tahoma"/>
                <a:cs typeface="Tahoma"/>
              </a:rPr>
              <a:t> </a:t>
            </a:r>
            <a:r>
              <a:rPr sz="1800" spc="-40" dirty="0">
                <a:solidFill>
                  <a:srgbClr val="242845"/>
                </a:solidFill>
                <a:latin typeface="Tahoma"/>
                <a:cs typeface="Tahoma"/>
              </a:rPr>
              <a:t>duygusu</a:t>
            </a:r>
            <a:r>
              <a:rPr sz="1800" spc="-160" dirty="0">
                <a:solidFill>
                  <a:srgbClr val="242845"/>
                </a:solidFill>
                <a:latin typeface="Tahoma"/>
                <a:cs typeface="Tahoma"/>
              </a:rPr>
              <a:t> </a:t>
            </a:r>
            <a:r>
              <a:rPr sz="1800" spc="-10" dirty="0">
                <a:solidFill>
                  <a:srgbClr val="242845"/>
                </a:solidFill>
                <a:latin typeface="Tahoma"/>
                <a:cs typeface="Tahoma"/>
              </a:rPr>
              <a:t>ne</a:t>
            </a:r>
            <a:r>
              <a:rPr sz="1800" spc="-155" dirty="0">
                <a:solidFill>
                  <a:srgbClr val="242845"/>
                </a:solidFill>
                <a:latin typeface="Tahoma"/>
                <a:cs typeface="Tahoma"/>
              </a:rPr>
              <a:t> </a:t>
            </a:r>
            <a:r>
              <a:rPr sz="1800" spc="-10" dirty="0">
                <a:solidFill>
                  <a:srgbClr val="242845"/>
                </a:solidFill>
                <a:latin typeface="Tahoma"/>
                <a:cs typeface="Tahoma"/>
              </a:rPr>
              <a:t>kadar güçlüyse,</a:t>
            </a:r>
            <a:r>
              <a:rPr sz="1800" spc="-150" dirty="0">
                <a:solidFill>
                  <a:srgbClr val="242845"/>
                </a:solidFill>
                <a:latin typeface="Tahoma"/>
                <a:cs typeface="Tahoma"/>
              </a:rPr>
              <a:t> </a:t>
            </a:r>
            <a:r>
              <a:rPr sz="1800" spc="-20" dirty="0">
                <a:solidFill>
                  <a:srgbClr val="242845"/>
                </a:solidFill>
                <a:latin typeface="Tahoma"/>
                <a:cs typeface="Tahoma"/>
              </a:rPr>
              <a:t>dışardan</a:t>
            </a:r>
            <a:r>
              <a:rPr sz="1800" spc="-140" dirty="0">
                <a:solidFill>
                  <a:srgbClr val="242845"/>
                </a:solidFill>
                <a:latin typeface="Tahoma"/>
                <a:cs typeface="Tahoma"/>
              </a:rPr>
              <a:t> </a:t>
            </a:r>
            <a:r>
              <a:rPr sz="1800" dirty="0">
                <a:solidFill>
                  <a:srgbClr val="242845"/>
                </a:solidFill>
                <a:latin typeface="Tahoma"/>
                <a:cs typeface="Tahoma"/>
              </a:rPr>
              <a:t>gelecek</a:t>
            </a:r>
            <a:r>
              <a:rPr sz="1800" spc="-130" dirty="0">
                <a:solidFill>
                  <a:srgbClr val="242845"/>
                </a:solidFill>
                <a:latin typeface="Tahoma"/>
                <a:cs typeface="Tahoma"/>
              </a:rPr>
              <a:t> </a:t>
            </a:r>
            <a:r>
              <a:rPr sz="1800" dirty="0">
                <a:solidFill>
                  <a:srgbClr val="242845"/>
                </a:solidFill>
                <a:latin typeface="Tahoma"/>
                <a:cs typeface="Tahoma"/>
              </a:rPr>
              <a:t>tehlikelere</a:t>
            </a:r>
            <a:r>
              <a:rPr sz="1800" spc="-155" dirty="0">
                <a:solidFill>
                  <a:srgbClr val="242845"/>
                </a:solidFill>
                <a:latin typeface="Tahoma"/>
                <a:cs typeface="Tahoma"/>
              </a:rPr>
              <a:t> </a:t>
            </a:r>
            <a:r>
              <a:rPr sz="1800" dirty="0">
                <a:solidFill>
                  <a:srgbClr val="242845"/>
                </a:solidFill>
                <a:latin typeface="Tahoma"/>
                <a:cs typeface="Tahoma"/>
              </a:rPr>
              <a:t>karşı</a:t>
            </a:r>
            <a:r>
              <a:rPr sz="1800" spc="-140" dirty="0">
                <a:solidFill>
                  <a:srgbClr val="242845"/>
                </a:solidFill>
                <a:latin typeface="Tahoma"/>
                <a:cs typeface="Tahoma"/>
              </a:rPr>
              <a:t> </a:t>
            </a:r>
            <a:r>
              <a:rPr sz="1800" spc="-10" dirty="0">
                <a:solidFill>
                  <a:srgbClr val="242845"/>
                </a:solidFill>
                <a:latin typeface="Tahoma"/>
                <a:cs typeface="Tahoma"/>
              </a:rPr>
              <a:t>bireylerin </a:t>
            </a:r>
            <a:r>
              <a:rPr sz="1800" dirty="0">
                <a:solidFill>
                  <a:srgbClr val="242845"/>
                </a:solidFill>
                <a:latin typeface="Tahoma"/>
                <a:cs typeface="Tahoma"/>
              </a:rPr>
              <a:t>psikolojik</a:t>
            </a:r>
            <a:r>
              <a:rPr sz="1800" spc="-190" dirty="0">
                <a:solidFill>
                  <a:srgbClr val="242845"/>
                </a:solidFill>
                <a:latin typeface="Tahoma"/>
                <a:cs typeface="Tahoma"/>
              </a:rPr>
              <a:t> </a:t>
            </a:r>
            <a:r>
              <a:rPr sz="1800" spc="-20" dirty="0">
                <a:solidFill>
                  <a:srgbClr val="242845"/>
                </a:solidFill>
                <a:latin typeface="Tahoma"/>
                <a:cs typeface="Tahoma"/>
              </a:rPr>
              <a:t>sağlamlıkları</a:t>
            </a:r>
            <a:r>
              <a:rPr sz="1800" spc="-180" dirty="0">
                <a:solidFill>
                  <a:srgbClr val="242845"/>
                </a:solidFill>
                <a:latin typeface="Tahoma"/>
                <a:cs typeface="Tahoma"/>
              </a:rPr>
              <a:t> </a:t>
            </a:r>
            <a:r>
              <a:rPr sz="1800" spc="-25" dirty="0">
                <a:solidFill>
                  <a:srgbClr val="242845"/>
                </a:solidFill>
                <a:latin typeface="Tahoma"/>
                <a:cs typeface="Tahoma"/>
              </a:rPr>
              <a:t>da</a:t>
            </a:r>
            <a:r>
              <a:rPr sz="1800" spc="-145" dirty="0">
                <a:solidFill>
                  <a:srgbClr val="242845"/>
                </a:solidFill>
                <a:latin typeface="Tahoma"/>
                <a:cs typeface="Tahoma"/>
              </a:rPr>
              <a:t> </a:t>
            </a:r>
            <a:r>
              <a:rPr sz="1800" dirty="0">
                <a:solidFill>
                  <a:srgbClr val="242845"/>
                </a:solidFill>
                <a:latin typeface="Tahoma"/>
                <a:cs typeface="Tahoma"/>
              </a:rPr>
              <a:t>o</a:t>
            </a:r>
            <a:r>
              <a:rPr sz="1800" spc="-170" dirty="0">
                <a:solidFill>
                  <a:srgbClr val="242845"/>
                </a:solidFill>
                <a:latin typeface="Tahoma"/>
                <a:cs typeface="Tahoma"/>
              </a:rPr>
              <a:t> </a:t>
            </a:r>
            <a:r>
              <a:rPr sz="1800" spc="-20" dirty="0">
                <a:solidFill>
                  <a:srgbClr val="242845"/>
                </a:solidFill>
                <a:latin typeface="Tahoma"/>
                <a:cs typeface="Tahoma"/>
              </a:rPr>
              <a:t>kadar</a:t>
            </a:r>
            <a:r>
              <a:rPr sz="1800" spc="-160" dirty="0">
                <a:solidFill>
                  <a:srgbClr val="242845"/>
                </a:solidFill>
                <a:latin typeface="Tahoma"/>
                <a:cs typeface="Tahoma"/>
              </a:rPr>
              <a:t> </a:t>
            </a:r>
            <a:r>
              <a:rPr sz="1800" spc="-10" dirty="0">
                <a:solidFill>
                  <a:srgbClr val="242845"/>
                </a:solidFill>
                <a:latin typeface="Tahoma"/>
                <a:cs typeface="Tahoma"/>
              </a:rPr>
              <a:t>yüksek</a:t>
            </a:r>
            <a:r>
              <a:rPr sz="1800" spc="-160" dirty="0">
                <a:solidFill>
                  <a:srgbClr val="242845"/>
                </a:solidFill>
                <a:latin typeface="Tahoma"/>
                <a:cs typeface="Tahoma"/>
              </a:rPr>
              <a:t> </a:t>
            </a:r>
            <a:r>
              <a:rPr sz="1800" spc="-10" dirty="0">
                <a:solidFill>
                  <a:srgbClr val="242845"/>
                </a:solidFill>
                <a:latin typeface="Tahoma"/>
                <a:cs typeface="Tahoma"/>
              </a:rPr>
              <a:t>olur.</a:t>
            </a:r>
            <a:endParaRPr sz="1800">
              <a:latin typeface="Tahoma"/>
              <a:cs typeface="Tahoma"/>
            </a:endParaRPr>
          </a:p>
          <a:p>
            <a:pPr>
              <a:lnSpc>
                <a:spcPct val="100000"/>
              </a:lnSpc>
              <a:spcBef>
                <a:spcPts val="50"/>
              </a:spcBef>
            </a:pPr>
            <a:endParaRPr sz="1750">
              <a:latin typeface="Tahoma"/>
              <a:cs typeface="Tahoma"/>
            </a:endParaRPr>
          </a:p>
          <a:p>
            <a:pPr marL="121920" marR="103505" algn="ctr">
              <a:lnSpc>
                <a:spcPct val="100000"/>
              </a:lnSpc>
            </a:pPr>
            <a:r>
              <a:rPr sz="1800" spc="-35" dirty="0">
                <a:solidFill>
                  <a:srgbClr val="242845"/>
                </a:solidFill>
                <a:latin typeface="Tahoma"/>
                <a:cs typeface="Tahoma"/>
              </a:rPr>
              <a:t>Dayanışma</a:t>
            </a:r>
            <a:r>
              <a:rPr sz="1800" spc="-130" dirty="0">
                <a:solidFill>
                  <a:srgbClr val="242845"/>
                </a:solidFill>
                <a:latin typeface="Tahoma"/>
                <a:cs typeface="Tahoma"/>
              </a:rPr>
              <a:t> </a:t>
            </a:r>
            <a:r>
              <a:rPr sz="1800" spc="-35" dirty="0">
                <a:solidFill>
                  <a:srgbClr val="242845"/>
                </a:solidFill>
                <a:latin typeface="Tahoma"/>
                <a:cs typeface="Tahoma"/>
              </a:rPr>
              <a:t>duygusunun</a:t>
            </a:r>
            <a:r>
              <a:rPr sz="1800" spc="-100" dirty="0">
                <a:solidFill>
                  <a:srgbClr val="242845"/>
                </a:solidFill>
                <a:latin typeface="Tahoma"/>
                <a:cs typeface="Tahoma"/>
              </a:rPr>
              <a:t> </a:t>
            </a:r>
            <a:r>
              <a:rPr sz="1800" dirty="0">
                <a:solidFill>
                  <a:srgbClr val="242845"/>
                </a:solidFill>
                <a:latin typeface="Tahoma"/>
                <a:cs typeface="Tahoma"/>
              </a:rPr>
              <a:t>geliştiği</a:t>
            </a:r>
            <a:r>
              <a:rPr sz="1800" spc="-120" dirty="0">
                <a:solidFill>
                  <a:srgbClr val="242845"/>
                </a:solidFill>
                <a:latin typeface="Tahoma"/>
                <a:cs typeface="Tahoma"/>
              </a:rPr>
              <a:t> </a:t>
            </a:r>
            <a:r>
              <a:rPr sz="1800" dirty="0">
                <a:solidFill>
                  <a:srgbClr val="242845"/>
                </a:solidFill>
                <a:latin typeface="Tahoma"/>
                <a:cs typeface="Tahoma"/>
              </a:rPr>
              <a:t>aile</a:t>
            </a:r>
            <a:r>
              <a:rPr sz="1800" spc="-130" dirty="0">
                <a:solidFill>
                  <a:srgbClr val="242845"/>
                </a:solidFill>
                <a:latin typeface="Tahoma"/>
                <a:cs typeface="Tahoma"/>
              </a:rPr>
              <a:t> </a:t>
            </a:r>
            <a:r>
              <a:rPr sz="1800" dirty="0">
                <a:solidFill>
                  <a:srgbClr val="242845"/>
                </a:solidFill>
                <a:latin typeface="Tahoma"/>
                <a:cs typeface="Tahoma"/>
              </a:rPr>
              <a:t>bireylerinin</a:t>
            </a:r>
            <a:r>
              <a:rPr sz="1800" spc="-114" dirty="0">
                <a:solidFill>
                  <a:srgbClr val="242845"/>
                </a:solidFill>
                <a:latin typeface="Tahoma"/>
                <a:cs typeface="Tahoma"/>
              </a:rPr>
              <a:t> </a:t>
            </a:r>
            <a:r>
              <a:rPr sz="1800" spc="-25" dirty="0">
                <a:solidFill>
                  <a:srgbClr val="242845"/>
                </a:solidFill>
                <a:latin typeface="Tahoma"/>
                <a:cs typeface="Tahoma"/>
              </a:rPr>
              <a:t>dış </a:t>
            </a:r>
            <a:r>
              <a:rPr sz="1800" spc="-40" dirty="0">
                <a:solidFill>
                  <a:srgbClr val="242845"/>
                </a:solidFill>
                <a:latin typeface="Tahoma"/>
                <a:cs typeface="Tahoma"/>
              </a:rPr>
              <a:t>dünyada</a:t>
            </a:r>
            <a:r>
              <a:rPr sz="1800" spc="-120" dirty="0">
                <a:solidFill>
                  <a:srgbClr val="242845"/>
                </a:solidFill>
                <a:latin typeface="Tahoma"/>
                <a:cs typeface="Tahoma"/>
              </a:rPr>
              <a:t> </a:t>
            </a:r>
            <a:r>
              <a:rPr sz="1800" spc="-30" dirty="0">
                <a:solidFill>
                  <a:srgbClr val="242845"/>
                </a:solidFill>
                <a:latin typeface="Tahoma"/>
                <a:cs typeface="Tahoma"/>
              </a:rPr>
              <a:t>yaşanan</a:t>
            </a:r>
            <a:r>
              <a:rPr sz="1800" spc="-130" dirty="0">
                <a:solidFill>
                  <a:srgbClr val="242845"/>
                </a:solidFill>
                <a:latin typeface="Tahoma"/>
                <a:cs typeface="Tahoma"/>
              </a:rPr>
              <a:t> </a:t>
            </a:r>
            <a:r>
              <a:rPr sz="1800" spc="-20" dirty="0">
                <a:solidFill>
                  <a:srgbClr val="242845"/>
                </a:solidFill>
                <a:latin typeface="Tahoma"/>
                <a:cs typeface="Tahoma"/>
              </a:rPr>
              <a:t>olaylara</a:t>
            </a:r>
            <a:r>
              <a:rPr sz="1800" spc="-175" dirty="0">
                <a:solidFill>
                  <a:srgbClr val="242845"/>
                </a:solidFill>
                <a:latin typeface="Tahoma"/>
                <a:cs typeface="Tahoma"/>
              </a:rPr>
              <a:t> </a:t>
            </a:r>
            <a:r>
              <a:rPr sz="1800" dirty="0">
                <a:solidFill>
                  <a:srgbClr val="242845"/>
                </a:solidFill>
                <a:latin typeface="Tahoma"/>
                <a:cs typeface="Tahoma"/>
              </a:rPr>
              <a:t>karşı</a:t>
            </a:r>
            <a:r>
              <a:rPr sz="1800" spc="-145" dirty="0">
                <a:solidFill>
                  <a:srgbClr val="242845"/>
                </a:solidFill>
                <a:latin typeface="Tahoma"/>
                <a:cs typeface="Tahoma"/>
              </a:rPr>
              <a:t> </a:t>
            </a:r>
            <a:r>
              <a:rPr sz="1800" dirty="0">
                <a:solidFill>
                  <a:srgbClr val="242845"/>
                </a:solidFill>
                <a:latin typeface="Tahoma"/>
                <a:cs typeface="Tahoma"/>
              </a:rPr>
              <a:t>stres</a:t>
            </a:r>
            <a:r>
              <a:rPr sz="1800" spc="-165" dirty="0">
                <a:solidFill>
                  <a:srgbClr val="242845"/>
                </a:solidFill>
                <a:latin typeface="Tahoma"/>
                <a:cs typeface="Tahoma"/>
              </a:rPr>
              <a:t> </a:t>
            </a:r>
            <a:r>
              <a:rPr sz="1800" dirty="0">
                <a:solidFill>
                  <a:srgbClr val="242845"/>
                </a:solidFill>
                <a:latin typeface="Tahoma"/>
                <a:cs typeface="Tahoma"/>
              </a:rPr>
              <a:t>yönetimi</a:t>
            </a:r>
            <a:r>
              <a:rPr sz="1800" spc="-135" dirty="0">
                <a:solidFill>
                  <a:srgbClr val="242845"/>
                </a:solidFill>
                <a:latin typeface="Tahoma"/>
                <a:cs typeface="Tahoma"/>
              </a:rPr>
              <a:t> </a:t>
            </a:r>
            <a:r>
              <a:rPr sz="1800" spc="-20" dirty="0">
                <a:solidFill>
                  <a:srgbClr val="242845"/>
                </a:solidFill>
                <a:latin typeface="Tahoma"/>
                <a:cs typeface="Tahoma"/>
              </a:rPr>
              <a:t>daha </a:t>
            </a:r>
            <a:r>
              <a:rPr sz="1800" dirty="0">
                <a:solidFill>
                  <a:srgbClr val="242845"/>
                </a:solidFill>
                <a:latin typeface="Tahoma"/>
                <a:cs typeface="Tahoma"/>
              </a:rPr>
              <a:t>etkili</a:t>
            </a:r>
            <a:r>
              <a:rPr sz="1800" spc="-60" dirty="0">
                <a:solidFill>
                  <a:srgbClr val="242845"/>
                </a:solidFill>
                <a:latin typeface="Tahoma"/>
                <a:cs typeface="Tahoma"/>
              </a:rPr>
              <a:t> </a:t>
            </a:r>
            <a:r>
              <a:rPr sz="1800" spc="-10" dirty="0">
                <a:solidFill>
                  <a:srgbClr val="242845"/>
                </a:solidFill>
                <a:latin typeface="Tahoma"/>
                <a:cs typeface="Tahoma"/>
              </a:rPr>
              <a:t>olmaktadır.</a:t>
            </a:r>
            <a:endParaRPr sz="1800">
              <a:latin typeface="Tahoma"/>
              <a:cs typeface="Tahoma"/>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7036" y="4035552"/>
            <a:ext cx="814069" cy="1087120"/>
            <a:chOff x="107036" y="4035552"/>
            <a:chExt cx="814069" cy="1087120"/>
          </a:xfrm>
        </p:grpSpPr>
        <p:sp>
          <p:nvSpPr>
            <p:cNvPr id="3" name="object 3"/>
            <p:cNvSpPr/>
            <p:nvPr/>
          </p:nvSpPr>
          <p:spPr>
            <a:xfrm>
              <a:off x="107036" y="4035552"/>
              <a:ext cx="623570" cy="932815"/>
            </a:xfrm>
            <a:custGeom>
              <a:avLst/>
              <a:gdLst/>
              <a:ahLst/>
              <a:cxnLst/>
              <a:rect l="l" t="t" r="r" b="b"/>
              <a:pathLst>
                <a:path w="623570" h="932814">
                  <a:moveTo>
                    <a:pt x="469682" y="0"/>
                  </a:moveTo>
                  <a:lnTo>
                    <a:pt x="419324" y="10572"/>
                  </a:lnTo>
                  <a:lnTo>
                    <a:pt x="367079" y="45567"/>
                  </a:lnTo>
                  <a:lnTo>
                    <a:pt x="334815" y="78646"/>
                  </a:lnTo>
                  <a:lnTo>
                    <a:pt x="304594" y="113682"/>
                  </a:lnTo>
                  <a:lnTo>
                    <a:pt x="276419" y="150568"/>
                  </a:lnTo>
                  <a:lnTo>
                    <a:pt x="250294" y="189197"/>
                  </a:lnTo>
                  <a:lnTo>
                    <a:pt x="226223" y="229463"/>
                  </a:lnTo>
                  <a:lnTo>
                    <a:pt x="201617" y="276772"/>
                  </a:lnTo>
                  <a:lnTo>
                    <a:pt x="177466" y="324136"/>
                  </a:lnTo>
                  <a:lnTo>
                    <a:pt x="153819" y="371605"/>
                  </a:lnTo>
                  <a:lnTo>
                    <a:pt x="130724" y="419225"/>
                  </a:lnTo>
                  <a:lnTo>
                    <a:pt x="108232" y="467045"/>
                  </a:lnTo>
                  <a:lnTo>
                    <a:pt x="86390" y="515111"/>
                  </a:lnTo>
                  <a:lnTo>
                    <a:pt x="65248" y="563473"/>
                  </a:lnTo>
                  <a:lnTo>
                    <a:pt x="44855" y="612178"/>
                  </a:lnTo>
                  <a:lnTo>
                    <a:pt x="30019" y="652870"/>
                  </a:lnTo>
                  <a:lnTo>
                    <a:pt x="17614" y="693970"/>
                  </a:lnTo>
                  <a:lnTo>
                    <a:pt x="7615" y="734259"/>
                  </a:lnTo>
                  <a:lnTo>
                    <a:pt x="0" y="772515"/>
                  </a:lnTo>
                  <a:lnTo>
                    <a:pt x="712" y="820436"/>
                  </a:lnTo>
                  <a:lnTo>
                    <a:pt x="12018" y="862347"/>
                  </a:lnTo>
                  <a:lnTo>
                    <a:pt x="33326" y="894636"/>
                  </a:lnTo>
                  <a:lnTo>
                    <a:pt x="84842" y="921345"/>
                  </a:lnTo>
                  <a:lnTo>
                    <a:pt x="123452" y="931282"/>
                  </a:lnTo>
                  <a:lnTo>
                    <a:pt x="142035" y="932688"/>
                  </a:lnTo>
                  <a:lnTo>
                    <a:pt x="166322" y="929982"/>
                  </a:lnTo>
                  <a:lnTo>
                    <a:pt x="218259" y="905416"/>
                  </a:lnTo>
                  <a:lnTo>
                    <a:pt x="284493" y="845456"/>
                  </a:lnTo>
                  <a:lnTo>
                    <a:pt x="318669" y="806548"/>
                  </a:lnTo>
                  <a:lnTo>
                    <a:pt x="350385" y="765188"/>
                  </a:lnTo>
                  <a:lnTo>
                    <a:pt x="379952" y="721682"/>
                  </a:lnTo>
                  <a:lnTo>
                    <a:pt x="407681" y="676338"/>
                  </a:lnTo>
                  <a:lnTo>
                    <a:pt x="434260" y="630370"/>
                  </a:lnTo>
                  <a:lnTo>
                    <a:pt x="460734" y="583983"/>
                  </a:lnTo>
                  <a:lnTo>
                    <a:pt x="486728" y="537030"/>
                  </a:lnTo>
                  <a:lnTo>
                    <a:pt x="511870" y="489364"/>
                  </a:lnTo>
                  <a:lnTo>
                    <a:pt x="535783" y="440837"/>
                  </a:lnTo>
                  <a:lnTo>
                    <a:pt x="558096" y="391302"/>
                  </a:lnTo>
                  <a:lnTo>
                    <a:pt x="578432" y="340614"/>
                  </a:lnTo>
                  <a:lnTo>
                    <a:pt x="592002" y="301130"/>
                  </a:lnTo>
                  <a:lnTo>
                    <a:pt x="603771" y="262045"/>
                  </a:lnTo>
                  <a:lnTo>
                    <a:pt x="613531" y="222159"/>
                  </a:lnTo>
                  <a:lnTo>
                    <a:pt x="621079" y="180276"/>
                  </a:lnTo>
                  <a:lnTo>
                    <a:pt x="623302" y="148055"/>
                  </a:lnTo>
                  <a:lnTo>
                    <a:pt x="619733" y="116417"/>
                  </a:lnTo>
                  <a:lnTo>
                    <a:pt x="591183" y="60540"/>
                  </a:lnTo>
                  <a:lnTo>
                    <a:pt x="535652" y="17530"/>
                  </a:lnTo>
                  <a:lnTo>
                    <a:pt x="469682" y="0"/>
                  </a:lnTo>
                  <a:close/>
                </a:path>
              </a:pathLst>
            </a:custGeom>
            <a:solidFill>
              <a:srgbClr val="42BADF"/>
            </a:solidFill>
          </p:spPr>
          <p:txBody>
            <a:bodyPr wrap="square" lIns="0" tIns="0" rIns="0" bIns="0" rtlCol="0"/>
            <a:lstStyle/>
            <a:p>
              <a:endParaRPr/>
            </a:p>
          </p:txBody>
        </p:sp>
        <p:sp>
          <p:nvSpPr>
            <p:cNvPr id="4" name="object 4"/>
            <p:cNvSpPr/>
            <p:nvPr/>
          </p:nvSpPr>
          <p:spPr>
            <a:xfrm>
              <a:off x="263156" y="4177360"/>
              <a:ext cx="657860" cy="944880"/>
            </a:xfrm>
            <a:custGeom>
              <a:avLst/>
              <a:gdLst/>
              <a:ahLst/>
              <a:cxnLst/>
              <a:rect l="l" t="t" r="r" b="b"/>
              <a:pathLst>
                <a:path w="657860" h="944879">
                  <a:moveTo>
                    <a:pt x="497992" y="0"/>
                  </a:moveTo>
                  <a:lnTo>
                    <a:pt x="448319" y="6134"/>
                  </a:lnTo>
                  <a:lnTo>
                    <a:pt x="401827" y="23507"/>
                  </a:lnTo>
                  <a:lnTo>
                    <a:pt x="352459" y="55865"/>
                  </a:lnTo>
                  <a:lnTo>
                    <a:pt x="307873" y="96215"/>
                  </a:lnTo>
                  <a:lnTo>
                    <a:pt x="273072" y="134315"/>
                  </a:lnTo>
                  <a:lnTo>
                    <a:pt x="240204" y="173723"/>
                  </a:lnTo>
                  <a:lnTo>
                    <a:pt x="209250" y="214409"/>
                  </a:lnTo>
                  <a:lnTo>
                    <a:pt x="180186" y="256343"/>
                  </a:lnTo>
                  <a:lnTo>
                    <a:pt x="152990" y="299496"/>
                  </a:lnTo>
                  <a:lnTo>
                    <a:pt x="127641" y="343836"/>
                  </a:lnTo>
                  <a:lnTo>
                    <a:pt x="104116" y="389335"/>
                  </a:lnTo>
                  <a:lnTo>
                    <a:pt x="82394" y="435962"/>
                  </a:lnTo>
                  <a:lnTo>
                    <a:pt x="62453" y="483688"/>
                  </a:lnTo>
                  <a:lnTo>
                    <a:pt x="44270" y="532483"/>
                  </a:lnTo>
                  <a:lnTo>
                    <a:pt x="27769" y="582506"/>
                  </a:lnTo>
                  <a:lnTo>
                    <a:pt x="13093" y="633158"/>
                  </a:lnTo>
                  <a:lnTo>
                    <a:pt x="0" y="706897"/>
                  </a:lnTo>
                  <a:lnTo>
                    <a:pt x="156" y="743793"/>
                  </a:lnTo>
                  <a:lnTo>
                    <a:pt x="13673" y="825663"/>
                  </a:lnTo>
                  <a:lnTo>
                    <a:pt x="29629" y="866003"/>
                  </a:lnTo>
                  <a:lnTo>
                    <a:pt x="54386" y="899511"/>
                  </a:lnTo>
                  <a:lnTo>
                    <a:pt x="89954" y="923984"/>
                  </a:lnTo>
                  <a:lnTo>
                    <a:pt x="133208" y="939648"/>
                  </a:lnTo>
                  <a:lnTo>
                    <a:pt x="175806" y="944725"/>
                  </a:lnTo>
                  <a:lnTo>
                    <a:pt x="202784" y="942693"/>
                  </a:lnTo>
                  <a:lnTo>
                    <a:pt x="255978" y="926859"/>
                  </a:lnTo>
                  <a:lnTo>
                    <a:pt x="301844" y="899627"/>
                  </a:lnTo>
                  <a:lnTo>
                    <a:pt x="331495" y="863392"/>
                  </a:lnTo>
                  <a:lnTo>
                    <a:pt x="339046" y="853958"/>
                  </a:lnTo>
                  <a:lnTo>
                    <a:pt x="165087" y="853958"/>
                  </a:lnTo>
                  <a:lnTo>
                    <a:pt x="160680" y="853800"/>
                  </a:lnTo>
                  <a:lnTo>
                    <a:pt x="118006" y="838175"/>
                  </a:lnTo>
                  <a:lnTo>
                    <a:pt x="94284" y="802068"/>
                  </a:lnTo>
                  <a:lnTo>
                    <a:pt x="83864" y="730986"/>
                  </a:lnTo>
                  <a:lnTo>
                    <a:pt x="86769" y="692026"/>
                  </a:lnTo>
                  <a:lnTo>
                    <a:pt x="94284" y="650265"/>
                  </a:lnTo>
                  <a:lnTo>
                    <a:pt x="107086" y="606165"/>
                  </a:lnTo>
                  <a:lnTo>
                    <a:pt x="121727" y="561990"/>
                  </a:lnTo>
                  <a:lnTo>
                    <a:pt x="138204" y="517927"/>
                  </a:lnTo>
                  <a:lnTo>
                    <a:pt x="156515" y="474160"/>
                  </a:lnTo>
                  <a:lnTo>
                    <a:pt x="176658" y="430877"/>
                  </a:lnTo>
                  <a:lnTo>
                    <a:pt x="198629" y="388264"/>
                  </a:lnTo>
                  <a:lnTo>
                    <a:pt x="222427" y="346506"/>
                  </a:lnTo>
                  <a:lnTo>
                    <a:pt x="248609" y="305964"/>
                  </a:lnTo>
                  <a:lnTo>
                    <a:pt x="276137" y="266552"/>
                  </a:lnTo>
                  <a:lnTo>
                    <a:pt x="305317" y="228374"/>
                  </a:lnTo>
                  <a:lnTo>
                    <a:pt x="336456" y="191537"/>
                  </a:lnTo>
                  <a:lnTo>
                    <a:pt x="369862" y="156146"/>
                  </a:lnTo>
                  <a:lnTo>
                    <a:pt x="403740" y="127012"/>
                  </a:lnTo>
                  <a:lnTo>
                    <a:pt x="442468" y="102679"/>
                  </a:lnTo>
                  <a:lnTo>
                    <a:pt x="489407" y="89827"/>
                  </a:lnTo>
                  <a:lnTo>
                    <a:pt x="491058" y="89738"/>
                  </a:lnTo>
                  <a:lnTo>
                    <a:pt x="637187" y="89738"/>
                  </a:lnTo>
                  <a:lnTo>
                    <a:pt x="613181" y="53591"/>
                  </a:lnTo>
                  <a:lnTo>
                    <a:pt x="580247" y="24774"/>
                  </a:lnTo>
                  <a:lnTo>
                    <a:pt x="541269" y="6432"/>
                  </a:lnTo>
                  <a:lnTo>
                    <a:pt x="497992" y="0"/>
                  </a:lnTo>
                  <a:close/>
                </a:path>
                <a:path w="657860" h="944879">
                  <a:moveTo>
                    <a:pt x="637187" y="89738"/>
                  </a:moveTo>
                  <a:lnTo>
                    <a:pt x="494296" y="89738"/>
                  </a:lnTo>
                  <a:lnTo>
                    <a:pt x="525479" y="95179"/>
                  </a:lnTo>
                  <a:lnTo>
                    <a:pt x="549316" y="111031"/>
                  </a:lnTo>
                  <a:lnTo>
                    <a:pt x="565251" y="136581"/>
                  </a:lnTo>
                  <a:lnTo>
                    <a:pt x="572678" y="170870"/>
                  </a:lnTo>
                  <a:lnTo>
                    <a:pt x="572798" y="173723"/>
                  </a:lnTo>
                  <a:lnTo>
                    <a:pt x="573796" y="212453"/>
                  </a:lnTo>
                  <a:lnTo>
                    <a:pt x="568234" y="253187"/>
                  </a:lnTo>
                  <a:lnTo>
                    <a:pt x="557460" y="293520"/>
                  </a:lnTo>
                  <a:lnTo>
                    <a:pt x="542886" y="333654"/>
                  </a:lnTo>
                  <a:lnTo>
                    <a:pt x="524997" y="378543"/>
                  </a:lnTo>
                  <a:lnTo>
                    <a:pt x="504959" y="423110"/>
                  </a:lnTo>
                  <a:lnTo>
                    <a:pt x="483179" y="467051"/>
                  </a:lnTo>
                  <a:lnTo>
                    <a:pt x="460062" y="510066"/>
                  </a:lnTo>
                  <a:lnTo>
                    <a:pt x="436016" y="551853"/>
                  </a:lnTo>
                  <a:lnTo>
                    <a:pt x="412648" y="593364"/>
                  </a:lnTo>
                  <a:lnTo>
                    <a:pt x="389210" y="634394"/>
                  </a:lnTo>
                  <a:lnTo>
                    <a:pt x="365291" y="674830"/>
                  </a:lnTo>
                  <a:lnTo>
                    <a:pt x="340480" y="714557"/>
                  </a:lnTo>
                  <a:lnTo>
                    <a:pt x="314365" y="753460"/>
                  </a:lnTo>
                  <a:lnTo>
                    <a:pt x="286537" y="791425"/>
                  </a:lnTo>
                  <a:lnTo>
                    <a:pt x="233935" y="838127"/>
                  </a:lnTo>
                  <a:lnTo>
                    <a:pt x="169341" y="853958"/>
                  </a:lnTo>
                  <a:lnTo>
                    <a:pt x="339046" y="853958"/>
                  </a:lnTo>
                  <a:lnTo>
                    <a:pt x="378438" y="803146"/>
                  </a:lnTo>
                  <a:lnTo>
                    <a:pt x="409323" y="760608"/>
                  </a:lnTo>
                  <a:lnTo>
                    <a:pt x="438975" y="717274"/>
                  </a:lnTo>
                  <a:lnTo>
                    <a:pt x="467411" y="673146"/>
                  </a:lnTo>
                  <a:lnTo>
                    <a:pt x="494648" y="628223"/>
                  </a:lnTo>
                  <a:lnTo>
                    <a:pt x="520805" y="582316"/>
                  </a:lnTo>
                  <a:lnTo>
                    <a:pt x="545593" y="535994"/>
                  </a:lnTo>
                  <a:lnTo>
                    <a:pt x="569335" y="488688"/>
                  </a:lnTo>
                  <a:lnTo>
                    <a:pt x="591947" y="440588"/>
                  </a:lnTo>
                  <a:lnTo>
                    <a:pt x="609394" y="400354"/>
                  </a:lnTo>
                  <a:lnTo>
                    <a:pt x="625624" y="359322"/>
                  </a:lnTo>
                  <a:lnTo>
                    <a:pt x="639449" y="316692"/>
                  </a:lnTo>
                  <a:lnTo>
                    <a:pt x="649681" y="271665"/>
                  </a:lnTo>
                  <a:lnTo>
                    <a:pt x="657383" y="205057"/>
                  </a:lnTo>
                  <a:lnTo>
                    <a:pt x="657149" y="170870"/>
                  </a:lnTo>
                  <a:lnTo>
                    <a:pt x="653922" y="136906"/>
                  </a:lnTo>
                  <a:lnTo>
                    <a:pt x="638321" y="91446"/>
                  </a:lnTo>
                  <a:lnTo>
                    <a:pt x="637187" y="89738"/>
                  </a:lnTo>
                  <a:close/>
                </a:path>
              </a:pathLst>
            </a:custGeom>
            <a:solidFill>
              <a:srgbClr val="81D2E7"/>
            </a:solidFill>
          </p:spPr>
          <p:txBody>
            <a:bodyPr wrap="square" lIns="0" tIns="0" rIns="0" bIns="0" rtlCol="0"/>
            <a:lstStyle/>
            <a:p>
              <a:endParaRPr/>
            </a:p>
          </p:txBody>
        </p:sp>
      </p:grpSp>
      <p:grpSp>
        <p:nvGrpSpPr>
          <p:cNvPr id="5" name="object 5"/>
          <p:cNvGrpSpPr/>
          <p:nvPr/>
        </p:nvGrpSpPr>
        <p:grpSpPr>
          <a:xfrm>
            <a:off x="1523" y="2772155"/>
            <a:ext cx="671830" cy="554990"/>
            <a:chOff x="1523" y="2772155"/>
            <a:chExt cx="671830" cy="554990"/>
          </a:xfrm>
        </p:grpSpPr>
        <p:sp>
          <p:nvSpPr>
            <p:cNvPr id="6" name="object 6"/>
            <p:cNvSpPr/>
            <p:nvPr/>
          </p:nvSpPr>
          <p:spPr>
            <a:xfrm>
              <a:off x="1523" y="2772155"/>
              <a:ext cx="671830" cy="443865"/>
            </a:xfrm>
            <a:custGeom>
              <a:avLst/>
              <a:gdLst/>
              <a:ahLst/>
              <a:cxnLst/>
              <a:rect l="l" t="t" r="r" b="b"/>
              <a:pathLst>
                <a:path w="671830" h="443864">
                  <a:moveTo>
                    <a:pt x="0" y="0"/>
                  </a:moveTo>
                  <a:lnTo>
                    <a:pt x="0" y="387985"/>
                  </a:lnTo>
                  <a:lnTo>
                    <a:pt x="41749" y="395920"/>
                  </a:lnTo>
                  <a:lnTo>
                    <a:pt x="83904" y="403463"/>
                  </a:lnTo>
                  <a:lnTo>
                    <a:pt x="126871" y="410219"/>
                  </a:lnTo>
                  <a:lnTo>
                    <a:pt x="171056" y="415798"/>
                  </a:lnTo>
                  <a:lnTo>
                    <a:pt x="225186" y="425199"/>
                  </a:lnTo>
                  <a:lnTo>
                    <a:pt x="279831" y="432850"/>
                  </a:lnTo>
                  <a:lnTo>
                    <a:pt x="334994" y="438557"/>
                  </a:lnTo>
                  <a:lnTo>
                    <a:pt x="390678" y="442124"/>
                  </a:lnTo>
                  <a:lnTo>
                    <a:pt x="446887" y="443356"/>
                  </a:lnTo>
                  <a:lnTo>
                    <a:pt x="486244" y="441376"/>
                  </a:lnTo>
                  <a:lnTo>
                    <a:pt x="524402" y="435419"/>
                  </a:lnTo>
                  <a:lnTo>
                    <a:pt x="561759" y="425461"/>
                  </a:lnTo>
                  <a:lnTo>
                    <a:pt x="598716" y="411480"/>
                  </a:lnTo>
                  <a:lnTo>
                    <a:pt x="632094" y="389350"/>
                  </a:lnTo>
                  <a:lnTo>
                    <a:pt x="654291" y="355981"/>
                  </a:lnTo>
                  <a:lnTo>
                    <a:pt x="667664" y="317373"/>
                  </a:lnTo>
                  <a:lnTo>
                    <a:pt x="671398" y="277241"/>
                  </a:lnTo>
                  <a:lnTo>
                    <a:pt x="666163" y="229784"/>
                  </a:lnTo>
                  <a:lnTo>
                    <a:pt x="651900" y="187340"/>
                  </a:lnTo>
                  <a:lnTo>
                    <a:pt x="626003" y="150921"/>
                  </a:lnTo>
                  <a:lnTo>
                    <a:pt x="585863" y="121538"/>
                  </a:lnTo>
                  <a:lnTo>
                    <a:pt x="531888" y="94869"/>
                  </a:lnTo>
                  <a:lnTo>
                    <a:pt x="474713" y="74675"/>
                  </a:lnTo>
                  <a:lnTo>
                    <a:pt x="432623" y="64146"/>
                  </a:lnTo>
                  <a:lnTo>
                    <a:pt x="389956" y="54641"/>
                  </a:lnTo>
                  <a:lnTo>
                    <a:pt x="303657" y="36321"/>
                  </a:lnTo>
                  <a:lnTo>
                    <a:pt x="253245" y="27378"/>
                  </a:lnTo>
                  <a:lnTo>
                    <a:pt x="202596" y="19764"/>
                  </a:lnTo>
                  <a:lnTo>
                    <a:pt x="151828" y="13350"/>
                  </a:lnTo>
                  <a:lnTo>
                    <a:pt x="101061" y="8005"/>
                  </a:lnTo>
                  <a:lnTo>
                    <a:pt x="50412" y="3598"/>
                  </a:lnTo>
                  <a:lnTo>
                    <a:pt x="0" y="0"/>
                  </a:lnTo>
                  <a:close/>
                </a:path>
              </a:pathLst>
            </a:custGeom>
            <a:solidFill>
              <a:srgbClr val="81D2E7"/>
            </a:solidFill>
          </p:spPr>
          <p:txBody>
            <a:bodyPr wrap="square" lIns="0" tIns="0" rIns="0" bIns="0" rtlCol="0"/>
            <a:lstStyle/>
            <a:p>
              <a:endParaRPr/>
            </a:p>
          </p:txBody>
        </p:sp>
        <p:sp>
          <p:nvSpPr>
            <p:cNvPr id="7" name="object 7"/>
            <p:cNvSpPr/>
            <p:nvPr/>
          </p:nvSpPr>
          <p:spPr>
            <a:xfrm>
              <a:off x="4571" y="2884931"/>
              <a:ext cx="647700" cy="441959"/>
            </a:xfrm>
            <a:custGeom>
              <a:avLst/>
              <a:gdLst/>
              <a:ahLst/>
              <a:cxnLst/>
              <a:rect l="l" t="t" r="r" b="b"/>
              <a:pathLst>
                <a:path w="647700" h="441960">
                  <a:moveTo>
                    <a:pt x="0" y="0"/>
                  </a:moveTo>
                  <a:lnTo>
                    <a:pt x="0" y="388619"/>
                  </a:lnTo>
                  <a:lnTo>
                    <a:pt x="37145" y="396196"/>
                  </a:lnTo>
                  <a:lnTo>
                    <a:pt x="147383" y="416306"/>
                  </a:lnTo>
                  <a:lnTo>
                    <a:pt x="202264" y="424728"/>
                  </a:lnTo>
                  <a:lnTo>
                    <a:pt x="256943" y="431810"/>
                  </a:lnTo>
                  <a:lnTo>
                    <a:pt x="311730" y="437245"/>
                  </a:lnTo>
                  <a:lnTo>
                    <a:pt x="366936" y="440730"/>
                  </a:lnTo>
                  <a:lnTo>
                    <a:pt x="422871" y="441960"/>
                  </a:lnTo>
                  <a:lnTo>
                    <a:pt x="462473" y="439959"/>
                  </a:lnTo>
                  <a:lnTo>
                    <a:pt x="501072" y="433959"/>
                  </a:lnTo>
                  <a:lnTo>
                    <a:pt x="538461" y="423957"/>
                  </a:lnTo>
                  <a:lnTo>
                    <a:pt x="574433" y="409956"/>
                  </a:lnTo>
                  <a:lnTo>
                    <a:pt x="608626" y="388540"/>
                  </a:lnTo>
                  <a:lnTo>
                    <a:pt x="630008" y="354456"/>
                  </a:lnTo>
                  <a:lnTo>
                    <a:pt x="643337" y="316785"/>
                  </a:lnTo>
                  <a:lnTo>
                    <a:pt x="647103" y="277494"/>
                  </a:lnTo>
                  <a:lnTo>
                    <a:pt x="641855" y="229413"/>
                  </a:lnTo>
                  <a:lnTo>
                    <a:pt x="627589" y="185737"/>
                  </a:lnTo>
                  <a:lnTo>
                    <a:pt x="601722" y="148443"/>
                  </a:lnTo>
                  <a:lnTo>
                    <a:pt x="561670" y="119506"/>
                  </a:lnTo>
                  <a:lnTo>
                    <a:pt x="507987" y="93900"/>
                  </a:lnTo>
                  <a:lnTo>
                    <a:pt x="452704" y="74675"/>
                  </a:lnTo>
                  <a:lnTo>
                    <a:pt x="409511" y="62970"/>
                  </a:lnTo>
                  <a:lnTo>
                    <a:pt x="366512" y="52847"/>
                  </a:lnTo>
                  <a:lnTo>
                    <a:pt x="281863" y="34162"/>
                  </a:lnTo>
                  <a:lnTo>
                    <a:pt x="234898" y="25264"/>
                  </a:lnTo>
                  <a:lnTo>
                    <a:pt x="187931" y="17714"/>
                  </a:lnTo>
                  <a:lnTo>
                    <a:pt x="140960" y="11461"/>
                  </a:lnTo>
                  <a:lnTo>
                    <a:pt x="93982" y="6458"/>
                  </a:lnTo>
                  <a:lnTo>
                    <a:pt x="46996" y="2654"/>
                  </a:lnTo>
                  <a:lnTo>
                    <a:pt x="0" y="0"/>
                  </a:lnTo>
                  <a:close/>
                </a:path>
              </a:pathLst>
            </a:custGeom>
            <a:solidFill>
              <a:srgbClr val="42BADF"/>
            </a:solidFill>
          </p:spPr>
          <p:txBody>
            <a:bodyPr wrap="square" lIns="0" tIns="0" rIns="0" bIns="0" rtlCol="0"/>
            <a:lstStyle/>
            <a:p>
              <a:endParaRPr/>
            </a:p>
          </p:txBody>
        </p:sp>
      </p:grpSp>
      <p:sp>
        <p:nvSpPr>
          <p:cNvPr id="8" name="object 8"/>
          <p:cNvSpPr/>
          <p:nvPr/>
        </p:nvSpPr>
        <p:spPr>
          <a:xfrm>
            <a:off x="2254123" y="1523"/>
            <a:ext cx="868680" cy="119380"/>
          </a:xfrm>
          <a:custGeom>
            <a:avLst/>
            <a:gdLst/>
            <a:ahLst/>
            <a:cxnLst/>
            <a:rect l="l" t="t" r="r" b="b"/>
            <a:pathLst>
              <a:path w="868680" h="119380">
                <a:moveTo>
                  <a:pt x="868552" y="0"/>
                </a:moveTo>
                <a:lnTo>
                  <a:pt x="0" y="0"/>
                </a:lnTo>
                <a:lnTo>
                  <a:pt x="44037" y="19700"/>
                </a:lnTo>
                <a:lnTo>
                  <a:pt x="136861" y="47452"/>
                </a:lnTo>
                <a:lnTo>
                  <a:pt x="184004" y="58349"/>
                </a:lnTo>
                <a:lnTo>
                  <a:pt x="231266" y="67786"/>
                </a:lnTo>
                <a:lnTo>
                  <a:pt x="278699" y="76312"/>
                </a:lnTo>
                <a:lnTo>
                  <a:pt x="374269" y="92837"/>
                </a:lnTo>
                <a:lnTo>
                  <a:pt x="428475" y="101396"/>
                </a:lnTo>
                <a:lnTo>
                  <a:pt x="483188" y="108584"/>
                </a:lnTo>
                <a:lnTo>
                  <a:pt x="538394" y="114096"/>
                </a:lnTo>
                <a:lnTo>
                  <a:pt x="594082" y="117627"/>
                </a:lnTo>
                <a:lnTo>
                  <a:pt x="650239" y="118872"/>
                </a:lnTo>
                <a:lnTo>
                  <a:pt x="689673" y="116847"/>
                </a:lnTo>
                <a:lnTo>
                  <a:pt x="727868" y="110775"/>
                </a:lnTo>
                <a:lnTo>
                  <a:pt x="765254" y="100655"/>
                </a:lnTo>
                <a:lnTo>
                  <a:pt x="802258" y="86487"/>
                </a:lnTo>
                <a:lnTo>
                  <a:pt x="835691" y="63976"/>
                </a:lnTo>
                <a:lnTo>
                  <a:pt x="857884" y="30225"/>
                </a:lnTo>
                <a:lnTo>
                  <a:pt x="860105" y="22467"/>
                </a:lnTo>
                <a:lnTo>
                  <a:pt x="866261" y="7758"/>
                </a:lnTo>
                <a:lnTo>
                  <a:pt x="868552" y="0"/>
                </a:lnTo>
                <a:close/>
              </a:path>
            </a:pathLst>
          </a:custGeom>
          <a:solidFill>
            <a:srgbClr val="42BADF"/>
          </a:solidFill>
        </p:spPr>
        <p:txBody>
          <a:bodyPr wrap="square" lIns="0" tIns="0" rIns="0" bIns="0" rtlCol="0"/>
          <a:lstStyle/>
          <a:p>
            <a:endParaRPr/>
          </a:p>
        </p:txBody>
      </p:sp>
      <p:sp>
        <p:nvSpPr>
          <p:cNvPr id="9" name="object 9"/>
          <p:cNvSpPr/>
          <p:nvPr/>
        </p:nvSpPr>
        <p:spPr>
          <a:xfrm>
            <a:off x="4572" y="3511296"/>
            <a:ext cx="589915" cy="675640"/>
          </a:xfrm>
          <a:custGeom>
            <a:avLst/>
            <a:gdLst/>
            <a:ahLst/>
            <a:cxnLst/>
            <a:rect l="l" t="t" r="r" b="b"/>
            <a:pathLst>
              <a:path w="589915" h="675639">
                <a:moveTo>
                  <a:pt x="378726" y="0"/>
                </a:moveTo>
                <a:lnTo>
                  <a:pt x="335258" y="5679"/>
                </a:lnTo>
                <a:lnTo>
                  <a:pt x="297081" y="19044"/>
                </a:lnTo>
                <a:lnTo>
                  <a:pt x="253694" y="40558"/>
                </a:lnTo>
                <a:lnTo>
                  <a:pt x="185430" y="81249"/>
                </a:lnTo>
                <a:lnTo>
                  <a:pt x="138240" y="109722"/>
                </a:lnTo>
                <a:lnTo>
                  <a:pt x="91467" y="138592"/>
                </a:lnTo>
                <a:lnTo>
                  <a:pt x="45317" y="168071"/>
                </a:lnTo>
                <a:lnTo>
                  <a:pt x="0" y="198373"/>
                </a:lnTo>
                <a:lnTo>
                  <a:pt x="0" y="675055"/>
                </a:lnTo>
                <a:lnTo>
                  <a:pt x="42507" y="650329"/>
                </a:lnTo>
                <a:lnTo>
                  <a:pt x="83834" y="624571"/>
                </a:lnTo>
                <a:lnTo>
                  <a:pt x="164477" y="572439"/>
                </a:lnTo>
                <a:lnTo>
                  <a:pt x="205349" y="544308"/>
                </a:lnTo>
                <a:lnTo>
                  <a:pt x="246705" y="515525"/>
                </a:lnTo>
                <a:lnTo>
                  <a:pt x="288305" y="486149"/>
                </a:lnTo>
                <a:lnTo>
                  <a:pt x="329912" y="456235"/>
                </a:lnTo>
                <a:lnTo>
                  <a:pt x="371287" y="425840"/>
                </a:lnTo>
                <a:lnTo>
                  <a:pt x="412191" y="395020"/>
                </a:lnTo>
                <a:lnTo>
                  <a:pt x="453625" y="363306"/>
                </a:lnTo>
                <a:lnTo>
                  <a:pt x="493863" y="328761"/>
                </a:lnTo>
                <a:lnTo>
                  <a:pt x="531707" y="291011"/>
                </a:lnTo>
                <a:lnTo>
                  <a:pt x="565962" y="249681"/>
                </a:lnTo>
                <a:lnTo>
                  <a:pt x="589467" y="188467"/>
                </a:lnTo>
                <a:lnTo>
                  <a:pt x="586383" y="157384"/>
                </a:lnTo>
                <a:lnTo>
                  <a:pt x="547844" y="84746"/>
                </a:lnTo>
                <a:lnTo>
                  <a:pt x="514984" y="49799"/>
                </a:lnTo>
                <a:lnTo>
                  <a:pt x="474505" y="22877"/>
                </a:lnTo>
                <a:lnTo>
                  <a:pt x="425018" y="5968"/>
                </a:lnTo>
                <a:lnTo>
                  <a:pt x="378726" y="0"/>
                </a:lnTo>
                <a:close/>
              </a:path>
            </a:pathLst>
          </a:custGeom>
          <a:solidFill>
            <a:srgbClr val="42BADF"/>
          </a:solidFill>
        </p:spPr>
        <p:txBody>
          <a:bodyPr wrap="square" lIns="0" tIns="0" rIns="0" bIns="0" rtlCol="0"/>
          <a:lstStyle/>
          <a:p>
            <a:endParaRPr/>
          </a:p>
        </p:txBody>
      </p:sp>
      <p:grpSp>
        <p:nvGrpSpPr>
          <p:cNvPr id="10" name="object 10"/>
          <p:cNvGrpSpPr/>
          <p:nvPr/>
        </p:nvGrpSpPr>
        <p:grpSpPr>
          <a:xfrm>
            <a:off x="123444" y="1523"/>
            <a:ext cx="571500" cy="216535"/>
            <a:chOff x="123444" y="1523"/>
            <a:chExt cx="571500" cy="216535"/>
          </a:xfrm>
        </p:grpSpPr>
        <p:sp>
          <p:nvSpPr>
            <p:cNvPr id="11" name="object 11"/>
            <p:cNvSpPr/>
            <p:nvPr/>
          </p:nvSpPr>
          <p:spPr>
            <a:xfrm>
              <a:off x="123444" y="1523"/>
              <a:ext cx="238125" cy="60960"/>
            </a:xfrm>
            <a:custGeom>
              <a:avLst/>
              <a:gdLst/>
              <a:ahLst/>
              <a:cxnLst/>
              <a:rect l="l" t="t" r="r" b="b"/>
              <a:pathLst>
                <a:path w="238125" h="60960">
                  <a:moveTo>
                    <a:pt x="237744" y="0"/>
                  </a:moveTo>
                  <a:lnTo>
                    <a:pt x="0" y="0"/>
                  </a:lnTo>
                  <a:lnTo>
                    <a:pt x="10017" y="13864"/>
                  </a:lnTo>
                  <a:lnTo>
                    <a:pt x="42875" y="41528"/>
                  </a:lnTo>
                  <a:lnTo>
                    <a:pt x="84615" y="55483"/>
                  </a:lnTo>
                  <a:lnTo>
                    <a:pt x="122859" y="60960"/>
                  </a:lnTo>
                  <a:lnTo>
                    <a:pt x="147460" y="58195"/>
                  </a:lnTo>
                  <a:lnTo>
                    <a:pt x="172800" y="49228"/>
                  </a:lnTo>
                  <a:lnTo>
                    <a:pt x="199739" y="33045"/>
                  </a:lnTo>
                  <a:lnTo>
                    <a:pt x="229133" y="8636"/>
                  </a:lnTo>
                  <a:lnTo>
                    <a:pt x="237744" y="0"/>
                  </a:lnTo>
                  <a:close/>
                </a:path>
              </a:pathLst>
            </a:custGeom>
            <a:solidFill>
              <a:srgbClr val="42BADF"/>
            </a:solidFill>
          </p:spPr>
          <p:txBody>
            <a:bodyPr wrap="square" lIns="0" tIns="0" rIns="0" bIns="0" rtlCol="0"/>
            <a:lstStyle/>
            <a:p>
              <a:endParaRPr/>
            </a:p>
          </p:txBody>
        </p:sp>
        <p:sp>
          <p:nvSpPr>
            <p:cNvPr id="12" name="object 12"/>
            <p:cNvSpPr/>
            <p:nvPr/>
          </p:nvSpPr>
          <p:spPr>
            <a:xfrm>
              <a:off x="265176" y="1523"/>
              <a:ext cx="429895" cy="216535"/>
            </a:xfrm>
            <a:custGeom>
              <a:avLst/>
              <a:gdLst/>
              <a:ahLst/>
              <a:cxnLst/>
              <a:rect l="l" t="t" r="r" b="b"/>
              <a:pathLst>
                <a:path w="429895" h="216535">
                  <a:moveTo>
                    <a:pt x="331330" y="0"/>
                  </a:moveTo>
                  <a:lnTo>
                    <a:pt x="298610" y="47434"/>
                  </a:lnTo>
                  <a:lnTo>
                    <a:pt x="288607" y="62356"/>
                  </a:lnTo>
                  <a:lnTo>
                    <a:pt x="263563" y="88745"/>
                  </a:lnTo>
                  <a:lnTo>
                    <a:pt x="236351" y="107918"/>
                  </a:lnTo>
                  <a:lnTo>
                    <a:pt x="206699" y="119614"/>
                  </a:lnTo>
                  <a:lnTo>
                    <a:pt x="174332" y="123571"/>
                  </a:lnTo>
                  <a:lnTo>
                    <a:pt x="162280" y="123316"/>
                  </a:lnTo>
                  <a:lnTo>
                    <a:pt x="117860" y="109013"/>
                  </a:lnTo>
                  <a:lnTo>
                    <a:pt x="94107" y="73025"/>
                  </a:lnTo>
                  <a:lnTo>
                    <a:pt x="82053" y="18053"/>
                  </a:lnTo>
                  <a:lnTo>
                    <a:pt x="81254" y="0"/>
                  </a:lnTo>
                  <a:lnTo>
                    <a:pt x="0" y="0"/>
                  </a:lnTo>
                  <a:lnTo>
                    <a:pt x="4254" y="51562"/>
                  </a:lnTo>
                  <a:lnTo>
                    <a:pt x="14323" y="95779"/>
                  </a:lnTo>
                  <a:lnTo>
                    <a:pt x="30192" y="136413"/>
                  </a:lnTo>
                  <a:lnTo>
                    <a:pt x="54469" y="170594"/>
                  </a:lnTo>
                  <a:lnTo>
                    <a:pt x="89763" y="195452"/>
                  </a:lnTo>
                  <a:lnTo>
                    <a:pt x="131933" y="211153"/>
                  </a:lnTo>
                  <a:lnTo>
                    <a:pt x="174104" y="216280"/>
                  </a:lnTo>
                  <a:lnTo>
                    <a:pt x="201118" y="214252"/>
                  </a:lnTo>
                  <a:lnTo>
                    <a:pt x="255175" y="198385"/>
                  </a:lnTo>
                  <a:lnTo>
                    <a:pt x="302140" y="171049"/>
                  </a:lnTo>
                  <a:lnTo>
                    <a:pt x="346303" y="116077"/>
                  </a:lnTo>
                  <a:lnTo>
                    <a:pt x="368064" y="87366"/>
                  </a:lnTo>
                  <a:lnTo>
                    <a:pt x="388821" y="59070"/>
                  </a:lnTo>
                  <a:lnTo>
                    <a:pt x="429691" y="2159"/>
                  </a:lnTo>
                  <a:lnTo>
                    <a:pt x="331330" y="2159"/>
                  </a:lnTo>
                  <a:lnTo>
                    <a:pt x="331330" y="0"/>
                  </a:lnTo>
                  <a:close/>
                </a:path>
              </a:pathLst>
            </a:custGeom>
            <a:solidFill>
              <a:srgbClr val="81D2E7"/>
            </a:solidFill>
          </p:spPr>
          <p:txBody>
            <a:bodyPr wrap="square" lIns="0" tIns="0" rIns="0" bIns="0" rtlCol="0"/>
            <a:lstStyle/>
            <a:p>
              <a:endParaRPr/>
            </a:p>
          </p:txBody>
        </p:sp>
      </p:grpSp>
      <p:grpSp>
        <p:nvGrpSpPr>
          <p:cNvPr id="13" name="object 13"/>
          <p:cNvGrpSpPr/>
          <p:nvPr/>
        </p:nvGrpSpPr>
        <p:grpSpPr>
          <a:xfrm>
            <a:off x="8324141" y="4347971"/>
            <a:ext cx="809625" cy="794385"/>
            <a:chOff x="8324141" y="4347971"/>
            <a:chExt cx="809625" cy="794385"/>
          </a:xfrm>
        </p:grpSpPr>
        <p:sp>
          <p:nvSpPr>
            <p:cNvPr id="14" name="object 14"/>
            <p:cNvSpPr/>
            <p:nvPr/>
          </p:nvSpPr>
          <p:spPr>
            <a:xfrm>
              <a:off x="8324141" y="4347971"/>
              <a:ext cx="809625" cy="794385"/>
            </a:xfrm>
            <a:custGeom>
              <a:avLst/>
              <a:gdLst/>
              <a:ahLst/>
              <a:cxnLst/>
              <a:rect l="l" t="t" r="r" b="b"/>
              <a:pathLst>
                <a:path w="809625" h="794385">
                  <a:moveTo>
                    <a:pt x="771090" y="0"/>
                  </a:moveTo>
                  <a:lnTo>
                    <a:pt x="725846" y="6523"/>
                  </a:lnTo>
                  <a:lnTo>
                    <a:pt x="706828" y="10093"/>
                  </a:lnTo>
                  <a:lnTo>
                    <a:pt x="617543" y="39266"/>
                  </a:lnTo>
                  <a:lnTo>
                    <a:pt x="568366" y="65479"/>
                  </a:lnTo>
                  <a:lnTo>
                    <a:pt x="521999" y="96500"/>
                  </a:lnTo>
                  <a:lnTo>
                    <a:pt x="477847" y="130708"/>
                  </a:lnTo>
                  <a:lnTo>
                    <a:pt x="435648" y="164592"/>
                  </a:lnTo>
                  <a:lnTo>
                    <a:pt x="394939" y="199967"/>
                  </a:lnTo>
                  <a:lnTo>
                    <a:pt x="355386" y="236496"/>
                  </a:lnTo>
                  <a:lnTo>
                    <a:pt x="316660" y="273844"/>
                  </a:lnTo>
                  <a:lnTo>
                    <a:pt x="202130" y="387451"/>
                  </a:lnTo>
                  <a:lnTo>
                    <a:pt x="168628" y="419996"/>
                  </a:lnTo>
                  <a:lnTo>
                    <a:pt x="135346" y="454188"/>
                  </a:lnTo>
                  <a:lnTo>
                    <a:pt x="102991" y="491150"/>
                  </a:lnTo>
                  <a:lnTo>
                    <a:pt x="72269" y="532004"/>
                  </a:lnTo>
                  <a:lnTo>
                    <a:pt x="43888" y="577875"/>
                  </a:lnTo>
                  <a:lnTo>
                    <a:pt x="16980" y="635665"/>
                  </a:lnTo>
                  <a:lnTo>
                    <a:pt x="1216" y="706288"/>
                  </a:lnTo>
                  <a:lnTo>
                    <a:pt x="0" y="731120"/>
                  </a:lnTo>
                  <a:lnTo>
                    <a:pt x="2819" y="754139"/>
                  </a:lnTo>
                  <a:lnTo>
                    <a:pt x="9663" y="775162"/>
                  </a:lnTo>
                  <a:lnTo>
                    <a:pt x="20520" y="794003"/>
                  </a:lnTo>
                  <a:lnTo>
                    <a:pt x="266265" y="794003"/>
                  </a:lnTo>
                  <a:lnTo>
                    <a:pt x="325510" y="754406"/>
                  </a:lnTo>
                  <a:lnTo>
                    <a:pt x="381708" y="708419"/>
                  </a:lnTo>
                  <a:lnTo>
                    <a:pt x="419432" y="674583"/>
                  </a:lnTo>
                  <a:lnTo>
                    <a:pt x="456059" y="640022"/>
                  </a:lnTo>
                  <a:lnTo>
                    <a:pt x="491985" y="605047"/>
                  </a:lnTo>
                  <a:lnTo>
                    <a:pt x="563318" y="535114"/>
                  </a:lnTo>
                  <a:lnTo>
                    <a:pt x="598699" y="498637"/>
                  </a:lnTo>
                  <a:lnTo>
                    <a:pt x="670960" y="425749"/>
                  </a:lnTo>
                  <a:lnTo>
                    <a:pt x="706654" y="388590"/>
                  </a:lnTo>
                  <a:lnTo>
                    <a:pt x="741266" y="350457"/>
                  </a:lnTo>
                  <a:lnTo>
                    <a:pt x="774203" y="310975"/>
                  </a:lnTo>
                  <a:lnTo>
                    <a:pt x="804872" y="269773"/>
                  </a:lnTo>
                  <a:lnTo>
                    <a:pt x="804872" y="4495"/>
                  </a:lnTo>
                  <a:lnTo>
                    <a:pt x="809063" y="4495"/>
                  </a:lnTo>
                  <a:lnTo>
                    <a:pt x="800040" y="2694"/>
                  </a:lnTo>
                  <a:lnTo>
                    <a:pt x="790696" y="1271"/>
                  </a:lnTo>
                  <a:lnTo>
                    <a:pt x="781042" y="336"/>
                  </a:lnTo>
                  <a:lnTo>
                    <a:pt x="771090" y="0"/>
                  </a:lnTo>
                  <a:close/>
                </a:path>
              </a:pathLst>
            </a:custGeom>
            <a:solidFill>
              <a:srgbClr val="2FA7CE"/>
            </a:solidFill>
          </p:spPr>
          <p:txBody>
            <a:bodyPr wrap="square" lIns="0" tIns="0" rIns="0" bIns="0" rtlCol="0"/>
            <a:lstStyle/>
            <a:p>
              <a:endParaRPr/>
            </a:p>
          </p:txBody>
        </p:sp>
        <p:sp>
          <p:nvSpPr>
            <p:cNvPr id="15" name="object 15"/>
            <p:cNvSpPr/>
            <p:nvPr/>
          </p:nvSpPr>
          <p:spPr>
            <a:xfrm>
              <a:off x="8385174" y="4433392"/>
              <a:ext cx="743585" cy="706120"/>
            </a:xfrm>
            <a:custGeom>
              <a:avLst/>
              <a:gdLst/>
              <a:ahLst/>
              <a:cxnLst/>
              <a:rect l="l" t="t" r="r" b="b"/>
              <a:pathLst>
                <a:path w="743584" h="706120">
                  <a:moveTo>
                    <a:pt x="743457" y="0"/>
                  </a:moveTo>
                  <a:lnTo>
                    <a:pt x="741426" y="0"/>
                  </a:lnTo>
                  <a:lnTo>
                    <a:pt x="704024" y="6662"/>
                  </a:lnTo>
                  <a:lnTo>
                    <a:pt x="666623" y="14973"/>
                  </a:lnTo>
                  <a:lnTo>
                    <a:pt x="614289" y="34766"/>
                  </a:lnTo>
                  <a:lnTo>
                    <a:pt x="565610" y="61174"/>
                  </a:lnTo>
                  <a:lnTo>
                    <a:pt x="519336" y="92799"/>
                  </a:lnTo>
                  <a:lnTo>
                    <a:pt x="474218" y="128244"/>
                  </a:lnTo>
                  <a:lnTo>
                    <a:pt x="432866" y="162105"/>
                  </a:lnTo>
                  <a:lnTo>
                    <a:pt x="392734" y="197454"/>
                  </a:lnTo>
                  <a:lnTo>
                    <a:pt x="353486" y="233957"/>
                  </a:lnTo>
                  <a:lnTo>
                    <a:pt x="314787" y="271278"/>
                  </a:lnTo>
                  <a:lnTo>
                    <a:pt x="237693" y="347039"/>
                  </a:lnTo>
                  <a:lnTo>
                    <a:pt x="198627" y="384809"/>
                  </a:lnTo>
                  <a:lnTo>
                    <a:pt x="165400" y="417302"/>
                  </a:lnTo>
                  <a:lnTo>
                    <a:pt x="132667" y="451335"/>
                  </a:lnTo>
                  <a:lnTo>
                    <a:pt x="100951" y="487936"/>
                  </a:lnTo>
                  <a:lnTo>
                    <a:pt x="70778" y="528135"/>
                  </a:lnTo>
                  <a:lnTo>
                    <a:pt x="42672" y="572960"/>
                  </a:lnTo>
                  <a:lnTo>
                    <a:pt x="14097" y="631758"/>
                  </a:lnTo>
                  <a:lnTo>
                    <a:pt x="0" y="703328"/>
                  </a:lnTo>
                  <a:lnTo>
                    <a:pt x="0" y="705535"/>
                  </a:lnTo>
                  <a:lnTo>
                    <a:pt x="378205" y="705535"/>
                  </a:lnTo>
                  <a:lnTo>
                    <a:pt x="416124" y="671695"/>
                  </a:lnTo>
                  <a:lnTo>
                    <a:pt x="453133" y="637155"/>
                  </a:lnTo>
                  <a:lnTo>
                    <a:pt x="489333" y="602217"/>
                  </a:lnTo>
                  <a:lnTo>
                    <a:pt x="524818" y="567184"/>
                  </a:lnTo>
                  <a:lnTo>
                    <a:pt x="559689" y="532358"/>
                  </a:lnTo>
                  <a:lnTo>
                    <a:pt x="597064" y="493475"/>
                  </a:lnTo>
                  <a:lnTo>
                    <a:pt x="671712" y="418579"/>
                  </a:lnTo>
                  <a:lnTo>
                    <a:pt x="708155" y="380940"/>
                  </a:lnTo>
                  <a:lnTo>
                    <a:pt x="743457" y="342087"/>
                  </a:lnTo>
                  <a:lnTo>
                    <a:pt x="743457" y="0"/>
                  </a:lnTo>
                  <a:close/>
                </a:path>
              </a:pathLst>
            </a:custGeom>
            <a:solidFill>
              <a:srgbClr val="81D2E7"/>
            </a:solidFill>
          </p:spPr>
          <p:txBody>
            <a:bodyPr wrap="square" lIns="0" tIns="0" rIns="0" bIns="0" rtlCol="0"/>
            <a:lstStyle/>
            <a:p>
              <a:endParaRPr/>
            </a:p>
          </p:txBody>
        </p:sp>
      </p:grpSp>
      <p:sp>
        <p:nvSpPr>
          <p:cNvPr id="16" name="object 16"/>
          <p:cNvSpPr/>
          <p:nvPr/>
        </p:nvSpPr>
        <p:spPr>
          <a:xfrm>
            <a:off x="8990879" y="1725295"/>
            <a:ext cx="142875" cy="941705"/>
          </a:xfrm>
          <a:custGeom>
            <a:avLst/>
            <a:gdLst/>
            <a:ahLst/>
            <a:cxnLst/>
            <a:rect l="l" t="t" r="r" b="b"/>
            <a:pathLst>
              <a:path w="142875" h="941705">
                <a:moveTo>
                  <a:pt x="142326" y="0"/>
                </a:moveTo>
                <a:lnTo>
                  <a:pt x="138135" y="0"/>
                </a:lnTo>
                <a:lnTo>
                  <a:pt x="100787" y="20895"/>
                </a:lnTo>
                <a:lnTo>
                  <a:pt x="72047" y="50387"/>
                </a:lnTo>
                <a:lnTo>
                  <a:pt x="51713" y="86689"/>
                </a:lnTo>
                <a:lnTo>
                  <a:pt x="39583" y="128015"/>
                </a:lnTo>
                <a:lnTo>
                  <a:pt x="31127" y="180542"/>
                </a:lnTo>
                <a:lnTo>
                  <a:pt x="24422" y="232663"/>
                </a:lnTo>
                <a:lnTo>
                  <a:pt x="18884" y="284785"/>
                </a:lnTo>
                <a:lnTo>
                  <a:pt x="13929" y="337311"/>
                </a:lnTo>
                <a:lnTo>
                  <a:pt x="8827" y="387849"/>
                </a:lnTo>
                <a:lnTo>
                  <a:pt x="4810" y="438572"/>
                </a:lnTo>
                <a:lnTo>
                  <a:pt x="1952" y="489453"/>
                </a:lnTo>
                <a:lnTo>
                  <a:pt x="324" y="540464"/>
                </a:lnTo>
                <a:lnTo>
                  <a:pt x="0" y="591576"/>
                </a:lnTo>
                <a:lnTo>
                  <a:pt x="1052" y="642760"/>
                </a:lnTo>
                <a:lnTo>
                  <a:pt x="3554" y="693990"/>
                </a:lnTo>
                <a:lnTo>
                  <a:pt x="7579" y="745235"/>
                </a:lnTo>
                <a:lnTo>
                  <a:pt x="17691" y="813292"/>
                </a:lnTo>
                <a:lnTo>
                  <a:pt x="37424" y="879728"/>
                </a:lnTo>
                <a:lnTo>
                  <a:pt x="68031" y="920829"/>
                </a:lnTo>
                <a:lnTo>
                  <a:pt x="114640" y="939545"/>
                </a:lnTo>
                <a:lnTo>
                  <a:pt x="142326" y="941577"/>
                </a:lnTo>
                <a:lnTo>
                  <a:pt x="142326" y="0"/>
                </a:lnTo>
                <a:close/>
              </a:path>
            </a:pathLst>
          </a:custGeom>
          <a:solidFill>
            <a:srgbClr val="42BADF"/>
          </a:solidFill>
        </p:spPr>
        <p:txBody>
          <a:bodyPr wrap="square" lIns="0" tIns="0" rIns="0" bIns="0" rtlCol="0"/>
          <a:lstStyle/>
          <a:p>
            <a:endParaRPr/>
          </a:p>
        </p:txBody>
      </p:sp>
      <p:sp>
        <p:nvSpPr>
          <p:cNvPr id="17" name="object 17"/>
          <p:cNvSpPr/>
          <p:nvPr/>
        </p:nvSpPr>
        <p:spPr>
          <a:xfrm>
            <a:off x="7161403" y="1523"/>
            <a:ext cx="867410" cy="119380"/>
          </a:xfrm>
          <a:custGeom>
            <a:avLst/>
            <a:gdLst/>
            <a:ahLst/>
            <a:cxnLst/>
            <a:rect l="l" t="t" r="r" b="b"/>
            <a:pathLst>
              <a:path w="867409" h="119380">
                <a:moveTo>
                  <a:pt x="866901" y="0"/>
                </a:moveTo>
                <a:lnTo>
                  <a:pt x="0" y="0"/>
                </a:lnTo>
                <a:lnTo>
                  <a:pt x="44783" y="19700"/>
                </a:lnTo>
                <a:lnTo>
                  <a:pt x="136661" y="47452"/>
                </a:lnTo>
                <a:lnTo>
                  <a:pt x="183717" y="58349"/>
                </a:lnTo>
                <a:lnTo>
                  <a:pt x="230885" y="67786"/>
                </a:lnTo>
                <a:lnTo>
                  <a:pt x="278224" y="76312"/>
                </a:lnTo>
                <a:lnTo>
                  <a:pt x="373633" y="92837"/>
                </a:lnTo>
                <a:lnTo>
                  <a:pt x="427740" y="101396"/>
                </a:lnTo>
                <a:lnTo>
                  <a:pt x="482327" y="108584"/>
                </a:lnTo>
                <a:lnTo>
                  <a:pt x="537421" y="114096"/>
                </a:lnTo>
                <a:lnTo>
                  <a:pt x="593045" y="117627"/>
                </a:lnTo>
                <a:lnTo>
                  <a:pt x="649224" y="118872"/>
                </a:lnTo>
                <a:lnTo>
                  <a:pt x="688810" y="116847"/>
                </a:lnTo>
                <a:lnTo>
                  <a:pt x="727408" y="110775"/>
                </a:lnTo>
                <a:lnTo>
                  <a:pt x="764792" y="100655"/>
                </a:lnTo>
                <a:lnTo>
                  <a:pt x="800735" y="86487"/>
                </a:lnTo>
                <a:lnTo>
                  <a:pt x="834929" y="63976"/>
                </a:lnTo>
                <a:lnTo>
                  <a:pt x="856361" y="30225"/>
                </a:lnTo>
                <a:lnTo>
                  <a:pt x="866901" y="0"/>
                </a:lnTo>
                <a:close/>
              </a:path>
            </a:pathLst>
          </a:custGeom>
          <a:solidFill>
            <a:srgbClr val="42BADF"/>
          </a:solidFill>
        </p:spPr>
        <p:txBody>
          <a:bodyPr wrap="square" lIns="0" tIns="0" rIns="0" bIns="0" rtlCol="0"/>
          <a:lstStyle/>
          <a:p>
            <a:endParaRPr/>
          </a:p>
        </p:txBody>
      </p:sp>
      <p:grpSp>
        <p:nvGrpSpPr>
          <p:cNvPr id="18" name="object 18"/>
          <p:cNvGrpSpPr/>
          <p:nvPr/>
        </p:nvGrpSpPr>
        <p:grpSpPr>
          <a:xfrm>
            <a:off x="78" y="126"/>
            <a:ext cx="9133205" cy="5142230"/>
            <a:chOff x="78" y="126"/>
            <a:chExt cx="9133205" cy="5142230"/>
          </a:xfrm>
        </p:grpSpPr>
        <p:sp>
          <p:nvSpPr>
            <p:cNvPr id="19" name="object 19"/>
            <p:cNvSpPr/>
            <p:nvPr/>
          </p:nvSpPr>
          <p:spPr>
            <a:xfrm>
              <a:off x="7955907" y="833754"/>
              <a:ext cx="809625" cy="628015"/>
            </a:xfrm>
            <a:custGeom>
              <a:avLst/>
              <a:gdLst/>
              <a:ahLst/>
              <a:cxnLst/>
              <a:rect l="l" t="t" r="r" b="b"/>
              <a:pathLst>
                <a:path w="809625" h="628015">
                  <a:moveTo>
                    <a:pt x="151645" y="0"/>
                  </a:moveTo>
                  <a:lnTo>
                    <a:pt x="105402" y="11604"/>
                  </a:lnTo>
                  <a:lnTo>
                    <a:pt x="70492" y="42925"/>
                  </a:lnTo>
                  <a:lnTo>
                    <a:pt x="33901" y="96329"/>
                  </a:lnTo>
                  <a:lnTo>
                    <a:pt x="8643" y="156210"/>
                  </a:lnTo>
                  <a:lnTo>
                    <a:pt x="0" y="202358"/>
                  </a:lnTo>
                  <a:lnTo>
                    <a:pt x="5595" y="244887"/>
                  </a:lnTo>
                  <a:lnTo>
                    <a:pt x="24431" y="284226"/>
                  </a:lnTo>
                  <a:lnTo>
                    <a:pt x="55506" y="320802"/>
                  </a:lnTo>
                  <a:lnTo>
                    <a:pt x="99036" y="357663"/>
                  </a:lnTo>
                  <a:lnTo>
                    <a:pt x="147327" y="391287"/>
                  </a:lnTo>
                  <a:lnTo>
                    <a:pt x="189070" y="417927"/>
                  </a:lnTo>
                  <a:lnTo>
                    <a:pt x="231114" y="443366"/>
                  </a:lnTo>
                  <a:lnTo>
                    <a:pt x="273560" y="467606"/>
                  </a:lnTo>
                  <a:lnTo>
                    <a:pt x="316507" y="490648"/>
                  </a:lnTo>
                  <a:lnTo>
                    <a:pt x="360056" y="512493"/>
                  </a:lnTo>
                  <a:lnTo>
                    <a:pt x="404306" y="533144"/>
                  </a:lnTo>
                  <a:lnTo>
                    <a:pt x="449357" y="552600"/>
                  </a:lnTo>
                  <a:lnTo>
                    <a:pt x="495307" y="570865"/>
                  </a:lnTo>
                  <a:lnTo>
                    <a:pt x="541093" y="588609"/>
                  </a:lnTo>
                  <a:lnTo>
                    <a:pt x="586319" y="605091"/>
                  </a:lnTo>
                  <a:lnTo>
                    <a:pt x="631950" y="618335"/>
                  </a:lnTo>
                  <a:lnTo>
                    <a:pt x="684791" y="627253"/>
                  </a:lnTo>
                  <a:lnTo>
                    <a:pt x="690506" y="627634"/>
                  </a:lnTo>
                  <a:lnTo>
                    <a:pt x="696094" y="627634"/>
                  </a:lnTo>
                  <a:lnTo>
                    <a:pt x="764182" y="603472"/>
                  </a:lnTo>
                  <a:lnTo>
                    <a:pt x="804933" y="538734"/>
                  </a:lnTo>
                  <a:lnTo>
                    <a:pt x="809507" y="500223"/>
                  </a:lnTo>
                  <a:lnTo>
                    <a:pt x="804664" y="464296"/>
                  </a:lnTo>
                  <a:lnTo>
                    <a:pt x="770770" y="397764"/>
                  </a:lnTo>
                  <a:lnTo>
                    <a:pt x="745269" y="366744"/>
                  </a:lnTo>
                  <a:lnTo>
                    <a:pt x="717161" y="337343"/>
                  </a:lnTo>
                  <a:lnTo>
                    <a:pt x="687028" y="308752"/>
                  </a:lnTo>
                  <a:lnTo>
                    <a:pt x="655454" y="280162"/>
                  </a:lnTo>
                  <a:lnTo>
                    <a:pt x="615424" y="247408"/>
                  </a:lnTo>
                  <a:lnTo>
                    <a:pt x="574710" y="215857"/>
                  </a:lnTo>
                  <a:lnTo>
                    <a:pt x="533275" y="185560"/>
                  </a:lnTo>
                  <a:lnTo>
                    <a:pt x="491082" y="156569"/>
                  </a:lnTo>
                  <a:lnTo>
                    <a:pt x="448095" y="128936"/>
                  </a:lnTo>
                  <a:lnTo>
                    <a:pt x="404278" y="102713"/>
                  </a:lnTo>
                  <a:lnTo>
                    <a:pt x="359593" y="77951"/>
                  </a:lnTo>
                  <a:lnTo>
                    <a:pt x="314005" y="54703"/>
                  </a:lnTo>
                  <a:lnTo>
                    <a:pt x="267477" y="33020"/>
                  </a:lnTo>
                  <a:lnTo>
                    <a:pt x="219971" y="12954"/>
                  </a:lnTo>
                  <a:lnTo>
                    <a:pt x="172769" y="916"/>
                  </a:lnTo>
                  <a:lnTo>
                    <a:pt x="151645" y="0"/>
                  </a:lnTo>
                  <a:close/>
                </a:path>
              </a:pathLst>
            </a:custGeom>
            <a:solidFill>
              <a:srgbClr val="42BADF"/>
            </a:solidFill>
          </p:spPr>
          <p:txBody>
            <a:bodyPr wrap="square" lIns="0" tIns="0" rIns="0" bIns="0" rtlCol="0"/>
            <a:lstStyle/>
            <a:p>
              <a:endParaRPr/>
            </a:p>
          </p:txBody>
        </p:sp>
        <p:pic>
          <p:nvPicPr>
            <p:cNvPr id="20" name="object 20"/>
            <p:cNvPicPr/>
            <p:nvPr/>
          </p:nvPicPr>
          <p:blipFill>
            <a:blip r:embed="rId2" cstate="print"/>
            <a:stretch>
              <a:fillRect/>
            </a:stretch>
          </p:blipFill>
          <p:spPr>
            <a:xfrm>
              <a:off x="78" y="126"/>
              <a:ext cx="8675719" cy="5141848"/>
            </a:xfrm>
            <a:prstGeom prst="rect">
              <a:avLst/>
            </a:prstGeom>
          </p:spPr>
        </p:pic>
        <p:sp>
          <p:nvSpPr>
            <p:cNvPr id="21" name="object 21"/>
            <p:cNvSpPr/>
            <p:nvPr/>
          </p:nvSpPr>
          <p:spPr>
            <a:xfrm>
              <a:off x="8385301" y="1523"/>
              <a:ext cx="615950" cy="367665"/>
            </a:xfrm>
            <a:custGeom>
              <a:avLst/>
              <a:gdLst/>
              <a:ahLst/>
              <a:cxnLst/>
              <a:rect l="l" t="t" r="r" b="b"/>
              <a:pathLst>
                <a:path w="615950" h="367665">
                  <a:moveTo>
                    <a:pt x="615442" y="0"/>
                  </a:moveTo>
                  <a:lnTo>
                    <a:pt x="113283" y="0"/>
                  </a:lnTo>
                  <a:lnTo>
                    <a:pt x="95607" y="22895"/>
                  </a:lnTo>
                  <a:lnTo>
                    <a:pt x="60348" y="71830"/>
                  </a:lnTo>
                  <a:lnTo>
                    <a:pt x="26074" y="125267"/>
                  </a:lnTo>
                  <a:lnTo>
                    <a:pt x="5738" y="191113"/>
                  </a:lnTo>
                  <a:lnTo>
                    <a:pt x="0" y="226440"/>
                  </a:lnTo>
                  <a:lnTo>
                    <a:pt x="1822" y="271262"/>
                  </a:lnTo>
                  <a:lnTo>
                    <a:pt x="16959" y="309933"/>
                  </a:lnTo>
                  <a:lnTo>
                    <a:pt x="42995" y="340265"/>
                  </a:lnTo>
                  <a:lnTo>
                    <a:pt x="77516" y="360069"/>
                  </a:lnTo>
                  <a:lnTo>
                    <a:pt x="118109" y="367156"/>
                  </a:lnTo>
                  <a:lnTo>
                    <a:pt x="125853" y="366916"/>
                  </a:lnTo>
                  <a:lnTo>
                    <a:pt x="168751" y="357663"/>
                  </a:lnTo>
                  <a:lnTo>
                    <a:pt x="240635" y="326628"/>
                  </a:lnTo>
                  <a:lnTo>
                    <a:pt x="289575" y="297814"/>
                  </a:lnTo>
                  <a:lnTo>
                    <a:pt x="335301" y="265382"/>
                  </a:lnTo>
                  <a:lnTo>
                    <a:pt x="378205" y="230759"/>
                  </a:lnTo>
                  <a:lnTo>
                    <a:pt x="416186" y="196145"/>
                  </a:lnTo>
                  <a:lnTo>
                    <a:pt x="453233" y="161423"/>
                  </a:lnTo>
                  <a:lnTo>
                    <a:pt x="489451" y="126480"/>
                  </a:lnTo>
                  <a:lnTo>
                    <a:pt x="524944" y="91209"/>
                  </a:lnTo>
                  <a:lnTo>
                    <a:pt x="559816" y="55499"/>
                  </a:lnTo>
                  <a:lnTo>
                    <a:pt x="615442" y="0"/>
                  </a:lnTo>
                  <a:close/>
                </a:path>
              </a:pathLst>
            </a:custGeom>
            <a:solidFill>
              <a:srgbClr val="81D2E7"/>
            </a:solidFill>
          </p:spPr>
          <p:txBody>
            <a:bodyPr wrap="square" lIns="0" tIns="0" rIns="0" bIns="0" rtlCol="0"/>
            <a:lstStyle/>
            <a:p>
              <a:endParaRPr/>
            </a:p>
          </p:txBody>
        </p:sp>
        <p:sp>
          <p:nvSpPr>
            <p:cNvPr id="22" name="object 22"/>
            <p:cNvSpPr/>
            <p:nvPr/>
          </p:nvSpPr>
          <p:spPr>
            <a:xfrm>
              <a:off x="8880951" y="2988563"/>
              <a:ext cx="250825" cy="963294"/>
            </a:xfrm>
            <a:custGeom>
              <a:avLst/>
              <a:gdLst/>
              <a:ahLst/>
              <a:cxnLst/>
              <a:rect l="l" t="t" r="r" b="b"/>
              <a:pathLst>
                <a:path w="250825" h="963295">
                  <a:moveTo>
                    <a:pt x="204882" y="0"/>
                  </a:moveTo>
                  <a:lnTo>
                    <a:pt x="155488" y="8604"/>
                  </a:lnTo>
                  <a:lnTo>
                    <a:pt x="110782" y="32016"/>
                  </a:lnTo>
                  <a:lnTo>
                    <a:pt x="73501" y="66632"/>
                  </a:lnTo>
                  <a:lnTo>
                    <a:pt x="46382" y="108850"/>
                  </a:lnTo>
                  <a:lnTo>
                    <a:pt x="32162" y="155067"/>
                  </a:lnTo>
                  <a:lnTo>
                    <a:pt x="23526" y="210566"/>
                  </a:lnTo>
                  <a:lnTo>
                    <a:pt x="17909" y="260183"/>
                  </a:lnTo>
                  <a:lnTo>
                    <a:pt x="13688" y="309614"/>
                  </a:lnTo>
                  <a:lnTo>
                    <a:pt x="10663" y="358883"/>
                  </a:lnTo>
                  <a:lnTo>
                    <a:pt x="8635" y="408019"/>
                  </a:lnTo>
                  <a:lnTo>
                    <a:pt x="7406" y="457047"/>
                  </a:lnTo>
                  <a:lnTo>
                    <a:pt x="6774" y="505995"/>
                  </a:lnTo>
                  <a:lnTo>
                    <a:pt x="6541" y="554890"/>
                  </a:lnTo>
                  <a:lnTo>
                    <a:pt x="6508" y="603758"/>
                  </a:lnTo>
                  <a:lnTo>
                    <a:pt x="5834" y="618182"/>
                  </a:lnTo>
                  <a:lnTo>
                    <a:pt x="4349" y="632380"/>
                  </a:lnTo>
                  <a:lnTo>
                    <a:pt x="2865" y="646174"/>
                  </a:lnTo>
                  <a:lnTo>
                    <a:pt x="2190" y="659384"/>
                  </a:lnTo>
                  <a:lnTo>
                    <a:pt x="0" y="715148"/>
                  </a:lnTo>
                  <a:lnTo>
                    <a:pt x="380" y="770508"/>
                  </a:lnTo>
                  <a:lnTo>
                    <a:pt x="4333" y="825869"/>
                  </a:lnTo>
                  <a:lnTo>
                    <a:pt x="12858" y="881634"/>
                  </a:lnTo>
                  <a:lnTo>
                    <a:pt x="35353" y="926780"/>
                  </a:lnTo>
                  <a:lnTo>
                    <a:pt x="76993" y="947877"/>
                  </a:lnTo>
                  <a:lnTo>
                    <a:pt x="143287" y="962850"/>
                  </a:lnTo>
                  <a:lnTo>
                    <a:pt x="148367" y="963091"/>
                  </a:lnTo>
                  <a:lnTo>
                    <a:pt x="151034" y="963091"/>
                  </a:lnTo>
                  <a:lnTo>
                    <a:pt x="174498" y="961136"/>
                  </a:lnTo>
                  <a:lnTo>
                    <a:pt x="199866" y="955362"/>
                  </a:lnTo>
                  <a:lnTo>
                    <a:pt x="225615" y="945909"/>
                  </a:lnTo>
                  <a:lnTo>
                    <a:pt x="250221" y="932916"/>
                  </a:lnTo>
                  <a:lnTo>
                    <a:pt x="250221" y="5461"/>
                  </a:lnTo>
                  <a:lnTo>
                    <a:pt x="245903" y="5461"/>
                  </a:lnTo>
                  <a:lnTo>
                    <a:pt x="241712" y="3302"/>
                  </a:lnTo>
                  <a:lnTo>
                    <a:pt x="235235" y="3302"/>
                  </a:lnTo>
                  <a:lnTo>
                    <a:pt x="227617" y="1875"/>
                  </a:lnTo>
                  <a:lnTo>
                    <a:pt x="220011" y="841"/>
                  </a:lnTo>
                  <a:lnTo>
                    <a:pt x="212429" y="212"/>
                  </a:lnTo>
                  <a:lnTo>
                    <a:pt x="204882" y="0"/>
                  </a:lnTo>
                  <a:close/>
                </a:path>
              </a:pathLst>
            </a:custGeom>
            <a:solidFill>
              <a:srgbClr val="42BADF"/>
            </a:solidFill>
          </p:spPr>
          <p:txBody>
            <a:bodyPr wrap="square" lIns="0" tIns="0" rIns="0" bIns="0" rtlCol="0"/>
            <a:lstStyle/>
            <a:p>
              <a:endParaRPr/>
            </a:p>
          </p:txBody>
        </p:sp>
        <p:sp>
          <p:nvSpPr>
            <p:cNvPr id="23" name="object 23"/>
            <p:cNvSpPr/>
            <p:nvPr/>
          </p:nvSpPr>
          <p:spPr>
            <a:xfrm>
              <a:off x="8647525" y="3224910"/>
              <a:ext cx="462915" cy="989330"/>
            </a:xfrm>
            <a:custGeom>
              <a:avLst/>
              <a:gdLst/>
              <a:ahLst/>
              <a:cxnLst/>
              <a:rect l="l" t="t" r="r" b="b"/>
              <a:pathLst>
                <a:path w="462915" h="989329">
                  <a:moveTo>
                    <a:pt x="190404" y="0"/>
                  </a:moveTo>
                  <a:lnTo>
                    <a:pt x="182149" y="0"/>
                  </a:lnTo>
                  <a:lnTo>
                    <a:pt x="165250" y="1061"/>
                  </a:lnTo>
                  <a:lnTo>
                    <a:pt x="115601" y="15366"/>
                  </a:lnTo>
                  <a:lnTo>
                    <a:pt x="70931" y="45916"/>
                  </a:lnTo>
                  <a:lnTo>
                    <a:pt x="38465" y="85264"/>
                  </a:lnTo>
                  <a:lnTo>
                    <a:pt x="16785" y="131827"/>
                  </a:lnTo>
                  <a:lnTo>
                    <a:pt x="4476" y="184022"/>
                  </a:lnTo>
                  <a:lnTo>
                    <a:pt x="0" y="251698"/>
                  </a:lnTo>
                  <a:lnTo>
                    <a:pt x="96" y="293116"/>
                  </a:lnTo>
                  <a:lnTo>
                    <a:pt x="199" y="308241"/>
                  </a:lnTo>
                  <a:lnTo>
                    <a:pt x="426" y="394155"/>
                  </a:lnTo>
                  <a:lnTo>
                    <a:pt x="1125" y="467467"/>
                  </a:lnTo>
                  <a:lnTo>
                    <a:pt x="2276" y="516703"/>
                  </a:lnTo>
                  <a:lnTo>
                    <a:pt x="4173" y="566048"/>
                  </a:lnTo>
                  <a:lnTo>
                    <a:pt x="7003" y="615462"/>
                  </a:lnTo>
                  <a:lnTo>
                    <a:pt x="10953" y="664908"/>
                  </a:lnTo>
                  <a:lnTo>
                    <a:pt x="18008" y="718125"/>
                  </a:lnTo>
                  <a:lnTo>
                    <a:pt x="27479" y="771750"/>
                  </a:lnTo>
                  <a:lnTo>
                    <a:pt x="40975" y="825389"/>
                  </a:lnTo>
                  <a:lnTo>
                    <a:pt x="60102" y="878649"/>
                  </a:lnTo>
                  <a:lnTo>
                    <a:pt x="62376" y="882937"/>
                  </a:lnTo>
                  <a:lnTo>
                    <a:pt x="65436" y="889026"/>
                  </a:lnTo>
                  <a:lnTo>
                    <a:pt x="68496" y="896328"/>
                  </a:lnTo>
                  <a:lnTo>
                    <a:pt x="70770" y="904252"/>
                  </a:lnTo>
                  <a:lnTo>
                    <a:pt x="98345" y="940872"/>
                  </a:lnTo>
                  <a:lnTo>
                    <a:pt x="131921" y="967360"/>
                  </a:lnTo>
                  <a:lnTo>
                    <a:pt x="169783" y="983450"/>
                  </a:lnTo>
                  <a:lnTo>
                    <a:pt x="210216" y="988872"/>
                  </a:lnTo>
                  <a:lnTo>
                    <a:pt x="240492" y="985912"/>
                  </a:lnTo>
                  <a:lnTo>
                    <a:pt x="299567" y="961880"/>
                  </a:lnTo>
                  <a:lnTo>
                    <a:pt x="353546" y="910198"/>
                  </a:lnTo>
                  <a:lnTo>
                    <a:pt x="357206" y="904646"/>
                  </a:lnTo>
                  <a:lnTo>
                    <a:pt x="213772" y="904646"/>
                  </a:lnTo>
                  <a:lnTo>
                    <a:pt x="191303" y="900614"/>
                  </a:lnTo>
                  <a:lnTo>
                    <a:pt x="151175" y="868352"/>
                  </a:lnTo>
                  <a:lnTo>
                    <a:pt x="125077" y="819837"/>
                  </a:lnTo>
                  <a:lnTo>
                    <a:pt x="112008" y="775229"/>
                  </a:lnTo>
                  <a:lnTo>
                    <a:pt x="98093" y="704269"/>
                  </a:lnTo>
                  <a:lnTo>
                    <a:pt x="91998" y="655655"/>
                  </a:lnTo>
                  <a:lnTo>
                    <a:pt x="88153" y="606675"/>
                  </a:lnTo>
                  <a:lnTo>
                    <a:pt x="85907" y="557333"/>
                  </a:lnTo>
                  <a:lnTo>
                    <a:pt x="84606" y="507634"/>
                  </a:lnTo>
                  <a:lnTo>
                    <a:pt x="83597" y="457580"/>
                  </a:lnTo>
                  <a:lnTo>
                    <a:pt x="83005" y="408422"/>
                  </a:lnTo>
                  <a:lnTo>
                    <a:pt x="81907" y="358539"/>
                  </a:lnTo>
                  <a:lnTo>
                    <a:pt x="81320" y="308241"/>
                  </a:lnTo>
                  <a:lnTo>
                    <a:pt x="82264" y="257839"/>
                  </a:lnTo>
                  <a:lnTo>
                    <a:pt x="85756" y="207644"/>
                  </a:lnTo>
                  <a:lnTo>
                    <a:pt x="97694" y="158210"/>
                  </a:lnTo>
                  <a:lnTo>
                    <a:pt x="124110" y="113537"/>
                  </a:lnTo>
                  <a:lnTo>
                    <a:pt x="164758" y="86463"/>
                  </a:lnTo>
                  <a:lnTo>
                    <a:pt x="181133" y="84708"/>
                  </a:lnTo>
                  <a:lnTo>
                    <a:pt x="385276" y="84708"/>
                  </a:lnTo>
                  <a:lnTo>
                    <a:pt x="375691" y="73455"/>
                  </a:lnTo>
                  <a:lnTo>
                    <a:pt x="339883" y="47243"/>
                  </a:lnTo>
                  <a:lnTo>
                    <a:pt x="276082" y="18446"/>
                  </a:lnTo>
                  <a:lnTo>
                    <a:pt x="207422" y="2412"/>
                  </a:lnTo>
                  <a:lnTo>
                    <a:pt x="198913" y="762"/>
                  </a:lnTo>
                  <a:lnTo>
                    <a:pt x="190404" y="0"/>
                  </a:lnTo>
                  <a:close/>
                </a:path>
                <a:path w="462915" h="989329">
                  <a:moveTo>
                    <a:pt x="385276" y="84708"/>
                  </a:moveTo>
                  <a:lnTo>
                    <a:pt x="185578" y="84708"/>
                  </a:lnTo>
                  <a:lnTo>
                    <a:pt x="190023" y="85089"/>
                  </a:lnTo>
                  <a:lnTo>
                    <a:pt x="194595" y="85851"/>
                  </a:lnTo>
                  <a:lnTo>
                    <a:pt x="251777" y="97583"/>
                  </a:lnTo>
                  <a:lnTo>
                    <a:pt x="305720" y="122174"/>
                  </a:lnTo>
                  <a:lnTo>
                    <a:pt x="344171" y="163607"/>
                  </a:lnTo>
                  <a:lnTo>
                    <a:pt x="364928" y="208355"/>
                  </a:lnTo>
                  <a:lnTo>
                    <a:pt x="378839" y="264322"/>
                  </a:lnTo>
                  <a:lnTo>
                    <a:pt x="385343" y="344874"/>
                  </a:lnTo>
                  <a:lnTo>
                    <a:pt x="386464" y="396215"/>
                  </a:lnTo>
                  <a:lnTo>
                    <a:pt x="385853" y="447189"/>
                  </a:lnTo>
                  <a:lnTo>
                    <a:pt x="383431" y="497968"/>
                  </a:lnTo>
                  <a:lnTo>
                    <a:pt x="379162" y="548247"/>
                  </a:lnTo>
                  <a:lnTo>
                    <a:pt x="372950" y="598435"/>
                  </a:lnTo>
                  <a:lnTo>
                    <a:pt x="364737" y="648465"/>
                  </a:lnTo>
                  <a:lnTo>
                    <a:pt x="354457" y="698388"/>
                  </a:lnTo>
                  <a:lnTo>
                    <a:pt x="342042" y="748258"/>
                  </a:lnTo>
                  <a:lnTo>
                    <a:pt x="322818" y="806221"/>
                  </a:lnTo>
                  <a:lnTo>
                    <a:pt x="290734" y="859345"/>
                  </a:lnTo>
                  <a:lnTo>
                    <a:pt x="252777" y="893340"/>
                  </a:lnTo>
                  <a:lnTo>
                    <a:pt x="213772" y="904646"/>
                  </a:lnTo>
                  <a:lnTo>
                    <a:pt x="357206" y="904646"/>
                  </a:lnTo>
                  <a:lnTo>
                    <a:pt x="392904" y="841406"/>
                  </a:lnTo>
                  <a:lnTo>
                    <a:pt x="406177" y="803808"/>
                  </a:lnTo>
                  <a:lnTo>
                    <a:pt x="421163" y="753728"/>
                  </a:lnTo>
                  <a:lnTo>
                    <a:pt x="433486" y="703221"/>
                  </a:lnTo>
                  <a:lnTo>
                    <a:pt x="443341" y="652337"/>
                  </a:lnTo>
                  <a:lnTo>
                    <a:pt x="450927" y="601132"/>
                  </a:lnTo>
                  <a:lnTo>
                    <a:pt x="456438" y="549658"/>
                  </a:lnTo>
                  <a:lnTo>
                    <a:pt x="460077" y="497849"/>
                  </a:lnTo>
                  <a:lnTo>
                    <a:pt x="462026" y="446116"/>
                  </a:lnTo>
                  <a:lnTo>
                    <a:pt x="462495" y="394155"/>
                  </a:lnTo>
                  <a:lnTo>
                    <a:pt x="461676" y="342138"/>
                  </a:lnTo>
                  <a:lnTo>
                    <a:pt x="459505" y="302144"/>
                  </a:lnTo>
                  <a:lnTo>
                    <a:pt x="455549" y="262318"/>
                  </a:lnTo>
                  <a:lnTo>
                    <a:pt x="448782" y="222873"/>
                  </a:lnTo>
                  <a:lnTo>
                    <a:pt x="438181" y="184022"/>
                  </a:lnTo>
                  <a:lnTo>
                    <a:pt x="424019" y="143452"/>
                  </a:lnTo>
                  <a:lnTo>
                    <a:pt x="403463" y="106060"/>
                  </a:lnTo>
                  <a:lnTo>
                    <a:pt x="385276" y="84708"/>
                  </a:lnTo>
                  <a:close/>
                </a:path>
              </a:pathLst>
            </a:custGeom>
            <a:solidFill>
              <a:srgbClr val="9ADBEB"/>
            </a:solidFill>
          </p:spPr>
          <p:txBody>
            <a:bodyPr wrap="square" lIns="0" tIns="0" rIns="0" bIns="0" rtlCol="0"/>
            <a:lstStyle/>
            <a:p>
              <a:endParaRPr/>
            </a:p>
          </p:txBody>
        </p:sp>
        <p:sp>
          <p:nvSpPr>
            <p:cNvPr id="24" name="object 24"/>
            <p:cNvSpPr/>
            <p:nvPr/>
          </p:nvSpPr>
          <p:spPr>
            <a:xfrm>
              <a:off x="9005981" y="224154"/>
              <a:ext cx="127635" cy="324485"/>
            </a:xfrm>
            <a:custGeom>
              <a:avLst/>
              <a:gdLst/>
              <a:ahLst/>
              <a:cxnLst/>
              <a:rect l="l" t="t" r="r" b="b"/>
              <a:pathLst>
                <a:path w="127634" h="324484">
                  <a:moveTo>
                    <a:pt x="127223" y="0"/>
                  </a:moveTo>
                  <a:lnTo>
                    <a:pt x="75447" y="12940"/>
                  </a:lnTo>
                  <a:lnTo>
                    <a:pt x="22710" y="66919"/>
                  </a:lnTo>
                  <a:lnTo>
                    <a:pt x="4795" y="119507"/>
                  </a:lnTo>
                  <a:lnTo>
                    <a:pt x="0" y="163292"/>
                  </a:lnTo>
                  <a:lnTo>
                    <a:pt x="7918" y="205838"/>
                  </a:lnTo>
                  <a:lnTo>
                    <a:pt x="26575" y="245189"/>
                  </a:lnTo>
                  <a:lnTo>
                    <a:pt x="53996" y="279385"/>
                  </a:lnTo>
                  <a:lnTo>
                    <a:pt x="88203" y="306470"/>
                  </a:lnTo>
                  <a:lnTo>
                    <a:pt x="127223" y="324485"/>
                  </a:lnTo>
                  <a:lnTo>
                    <a:pt x="127223" y="0"/>
                  </a:lnTo>
                  <a:close/>
                </a:path>
              </a:pathLst>
            </a:custGeom>
            <a:solidFill>
              <a:srgbClr val="42BADF"/>
            </a:solidFill>
          </p:spPr>
          <p:txBody>
            <a:bodyPr wrap="square" lIns="0" tIns="0" rIns="0" bIns="0" rtlCol="0"/>
            <a:lstStyle/>
            <a:p>
              <a:endParaRPr/>
            </a:p>
          </p:txBody>
        </p:sp>
        <p:sp>
          <p:nvSpPr>
            <p:cNvPr id="25" name="object 25"/>
            <p:cNvSpPr/>
            <p:nvPr/>
          </p:nvSpPr>
          <p:spPr>
            <a:xfrm>
              <a:off x="8154035" y="702690"/>
              <a:ext cx="715010" cy="532130"/>
            </a:xfrm>
            <a:custGeom>
              <a:avLst/>
              <a:gdLst/>
              <a:ahLst/>
              <a:cxnLst/>
              <a:rect l="l" t="t" r="r" b="b"/>
              <a:pathLst>
                <a:path w="715009" h="532130">
                  <a:moveTo>
                    <a:pt x="178308" y="0"/>
                  </a:moveTo>
                  <a:lnTo>
                    <a:pt x="137677" y="4607"/>
                  </a:lnTo>
                  <a:lnTo>
                    <a:pt x="84267" y="27143"/>
                  </a:lnTo>
                  <a:lnTo>
                    <a:pt x="50520" y="56827"/>
                  </a:lnTo>
                  <a:lnTo>
                    <a:pt x="24272" y="95241"/>
                  </a:lnTo>
                  <a:lnTo>
                    <a:pt x="6954" y="140318"/>
                  </a:lnTo>
                  <a:lnTo>
                    <a:pt x="0" y="189992"/>
                  </a:lnTo>
                  <a:lnTo>
                    <a:pt x="2335" y="226538"/>
                  </a:lnTo>
                  <a:lnTo>
                    <a:pt x="29485" y="289200"/>
                  </a:lnTo>
                  <a:lnTo>
                    <a:pt x="78591" y="337097"/>
                  </a:lnTo>
                  <a:lnTo>
                    <a:pt x="132030" y="372610"/>
                  </a:lnTo>
                  <a:lnTo>
                    <a:pt x="158369" y="388747"/>
                  </a:lnTo>
                  <a:lnTo>
                    <a:pt x="204142" y="417760"/>
                  </a:lnTo>
                  <a:lnTo>
                    <a:pt x="251591" y="444622"/>
                  </a:lnTo>
                  <a:lnTo>
                    <a:pt x="300593" y="468979"/>
                  </a:lnTo>
                  <a:lnTo>
                    <a:pt x="351023" y="490478"/>
                  </a:lnTo>
                  <a:lnTo>
                    <a:pt x="402758" y="508767"/>
                  </a:lnTo>
                  <a:lnTo>
                    <a:pt x="455675" y="523494"/>
                  </a:lnTo>
                  <a:lnTo>
                    <a:pt x="510736" y="531191"/>
                  </a:lnTo>
                  <a:lnTo>
                    <a:pt x="529209" y="531749"/>
                  </a:lnTo>
                  <a:lnTo>
                    <a:pt x="556387" y="530439"/>
                  </a:lnTo>
                  <a:lnTo>
                    <a:pt x="610647" y="519104"/>
                  </a:lnTo>
                  <a:lnTo>
                    <a:pt x="672060" y="483834"/>
                  </a:lnTo>
                  <a:lnTo>
                    <a:pt x="699100" y="448691"/>
                  </a:lnTo>
                  <a:lnTo>
                    <a:pt x="537083" y="448691"/>
                  </a:lnTo>
                  <a:lnTo>
                    <a:pt x="511419" y="447174"/>
                  </a:lnTo>
                  <a:lnTo>
                    <a:pt x="460948" y="436903"/>
                  </a:lnTo>
                  <a:lnTo>
                    <a:pt x="389573" y="411870"/>
                  </a:lnTo>
                  <a:lnTo>
                    <a:pt x="344032" y="392405"/>
                  </a:lnTo>
                  <a:lnTo>
                    <a:pt x="299688" y="371143"/>
                  </a:lnTo>
                  <a:lnTo>
                    <a:pt x="256355" y="348235"/>
                  </a:lnTo>
                  <a:lnTo>
                    <a:pt x="213847" y="323832"/>
                  </a:lnTo>
                  <a:lnTo>
                    <a:pt x="171976" y="298085"/>
                  </a:lnTo>
                  <a:lnTo>
                    <a:pt x="130556" y="271145"/>
                  </a:lnTo>
                  <a:lnTo>
                    <a:pt x="100471" y="241698"/>
                  </a:lnTo>
                  <a:lnTo>
                    <a:pt x="84675" y="206685"/>
                  </a:lnTo>
                  <a:lnTo>
                    <a:pt x="83071" y="169289"/>
                  </a:lnTo>
                  <a:lnTo>
                    <a:pt x="95560" y="132692"/>
                  </a:lnTo>
                  <a:lnTo>
                    <a:pt x="122047" y="100075"/>
                  </a:lnTo>
                  <a:lnTo>
                    <a:pt x="167677" y="81805"/>
                  </a:lnTo>
                  <a:lnTo>
                    <a:pt x="184023" y="80899"/>
                  </a:lnTo>
                  <a:lnTo>
                    <a:pt x="427201" y="80899"/>
                  </a:lnTo>
                  <a:lnTo>
                    <a:pt x="419354" y="76581"/>
                  </a:lnTo>
                  <a:lnTo>
                    <a:pt x="373911" y="53566"/>
                  </a:lnTo>
                  <a:lnTo>
                    <a:pt x="327088" y="33337"/>
                  </a:lnTo>
                  <a:lnTo>
                    <a:pt x="278264" y="17109"/>
                  </a:lnTo>
                  <a:lnTo>
                    <a:pt x="214705" y="3429"/>
                  </a:lnTo>
                  <a:lnTo>
                    <a:pt x="190424" y="380"/>
                  </a:lnTo>
                  <a:lnTo>
                    <a:pt x="178308" y="0"/>
                  </a:lnTo>
                  <a:close/>
                </a:path>
                <a:path w="715009" h="532130">
                  <a:moveTo>
                    <a:pt x="427201" y="80899"/>
                  </a:moveTo>
                  <a:lnTo>
                    <a:pt x="184023" y="80899"/>
                  </a:lnTo>
                  <a:lnTo>
                    <a:pt x="212532" y="82800"/>
                  </a:lnTo>
                  <a:lnTo>
                    <a:pt x="240458" y="88106"/>
                  </a:lnTo>
                  <a:lnTo>
                    <a:pt x="295275" y="106553"/>
                  </a:lnTo>
                  <a:lnTo>
                    <a:pt x="344944" y="127542"/>
                  </a:lnTo>
                  <a:lnTo>
                    <a:pt x="393333" y="151915"/>
                  </a:lnTo>
                  <a:lnTo>
                    <a:pt x="440197" y="179498"/>
                  </a:lnTo>
                  <a:lnTo>
                    <a:pt x="485295" y="210119"/>
                  </a:lnTo>
                  <a:lnTo>
                    <a:pt x="528381" y="243604"/>
                  </a:lnTo>
                  <a:lnTo>
                    <a:pt x="569214" y="279781"/>
                  </a:lnTo>
                  <a:lnTo>
                    <a:pt x="605456" y="320627"/>
                  </a:lnTo>
                  <a:lnTo>
                    <a:pt x="629031" y="369570"/>
                  </a:lnTo>
                  <a:lnTo>
                    <a:pt x="632319" y="388205"/>
                  </a:lnTo>
                  <a:lnTo>
                    <a:pt x="629808" y="403209"/>
                  </a:lnTo>
                  <a:lnTo>
                    <a:pt x="592072" y="435385"/>
                  </a:lnTo>
                  <a:lnTo>
                    <a:pt x="537083" y="448691"/>
                  </a:lnTo>
                  <a:lnTo>
                    <a:pt x="699100" y="448691"/>
                  </a:lnTo>
                  <a:lnTo>
                    <a:pt x="700151" y="447325"/>
                  </a:lnTo>
                  <a:lnTo>
                    <a:pt x="714621" y="402387"/>
                  </a:lnTo>
                  <a:lnTo>
                    <a:pt x="708279" y="352425"/>
                  </a:lnTo>
                  <a:lnTo>
                    <a:pt x="690006" y="306720"/>
                  </a:lnTo>
                  <a:lnTo>
                    <a:pt x="665353" y="262636"/>
                  </a:lnTo>
                  <a:lnTo>
                    <a:pt x="661162" y="258445"/>
                  </a:lnTo>
                  <a:lnTo>
                    <a:pt x="654685" y="249809"/>
                  </a:lnTo>
                  <a:lnTo>
                    <a:pt x="650367" y="247650"/>
                  </a:lnTo>
                  <a:lnTo>
                    <a:pt x="616180" y="212876"/>
                  </a:lnTo>
                  <a:lnTo>
                    <a:pt x="580032" y="181003"/>
                  </a:lnTo>
                  <a:lnTo>
                    <a:pt x="542099" y="151733"/>
                  </a:lnTo>
                  <a:lnTo>
                    <a:pt x="502557" y="124770"/>
                  </a:lnTo>
                  <a:lnTo>
                    <a:pt x="461583" y="99818"/>
                  </a:lnTo>
                  <a:lnTo>
                    <a:pt x="427201" y="80899"/>
                  </a:lnTo>
                  <a:close/>
                </a:path>
              </a:pathLst>
            </a:custGeom>
            <a:solidFill>
              <a:srgbClr val="2FA7CE"/>
            </a:solidFill>
          </p:spPr>
          <p:txBody>
            <a:bodyPr wrap="square" lIns="0" tIns="0" rIns="0" bIns="0" rtlCol="0"/>
            <a:lstStyle/>
            <a:p>
              <a:endParaRPr/>
            </a:p>
          </p:txBody>
        </p:sp>
      </p:grpSp>
      <p:sp>
        <p:nvSpPr>
          <p:cNvPr id="26" name="object 26"/>
          <p:cNvSpPr txBox="1">
            <a:spLocks noGrp="1"/>
          </p:cNvSpPr>
          <p:nvPr>
            <p:ph type="title"/>
          </p:nvPr>
        </p:nvSpPr>
        <p:spPr>
          <a:xfrm>
            <a:off x="4171950" y="394792"/>
            <a:ext cx="742315" cy="757555"/>
          </a:xfrm>
          <a:prstGeom prst="rect">
            <a:avLst/>
          </a:prstGeom>
        </p:spPr>
        <p:txBody>
          <a:bodyPr vert="horz" wrap="square" lIns="0" tIns="12700" rIns="0" bIns="0" rtlCol="0">
            <a:spAutoFit/>
          </a:bodyPr>
          <a:lstStyle/>
          <a:p>
            <a:pPr marL="12700">
              <a:lnSpc>
                <a:spcPct val="100000"/>
              </a:lnSpc>
              <a:spcBef>
                <a:spcPts val="100"/>
              </a:spcBef>
            </a:pPr>
            <a:r>
              <a:rPr sz="4800" spc="-215" dirty="0">
                <a:solidFill>
                  <a:srgbClr val="FF7C8E"/>
                </a:solidFill>
              </a:rPr>
              <a:t>04</a:t>
            </a:r>
            <a:endParaRPr sz="4800"/>
          </a:p>
        </p:txBody>
      </p:sp>
      <p:sp>
        <p:nvSpPr>
          <p:cNvPr id="27" name="object 27"/>
          <p:cNvSpPr txBox="1">
            <a:spLocks noGrp="1"/>
          </p:cNvSpPr>
          <p:nvPr>
            <p:ph type="body" idx="1"/>
          </p:nvPr>
        </p:nvSpPr>
        <p:spPr>
          <a:prstGeom prst="rect">
            <a:avLst/>
          </a:prstGeom>
        </p:spPr>
        <p:txBody>
          <a:bodyPr vert="horz" wrap="square" lIns="0" tIns="12700" rIns="0" bIns="0" rtlCol="0">
            <a:spAutoFit/>
          </a:bodyPr>
          <a:lstStyle/>
          <a:p>
            <a:pPr marL="1015365" marR="450850" indent="-481965">
              <a:lnSpc>
                <a:spcPct val="100000"/>
              </a:lnSpc>
              <a:spcBef>
                <a:spcPts val="100"/>
              </a:spcBef>
            </a:pPr>
            <a:r>
              <a:rPr spc="-285" dirty="0"/>
              <a:t>MUTLULUK</a:t>
            </a:r>
            <a:r>
              <a:rPr spc="-315" dirty="0"/>
              <a:t> </a:t>
            </a:r>
            <a:r>
              <a:rPr spc="-170" dirty="0"/>
              <a:t>VE</a:t>
            </a:r>
            <a:r>
              <a:rPr spc="-330" dirty="0"/>
              <a:t> </a:t>
            </a:r>
            <a:r>
              <a:rPr spc="-475" dirty="0"/>
              <a:t>KENDİNİ </a:t>
            </a:r>
            <a:r>
              <a:rPr spc="-295" dirty="0"/>
              <a:t>GERÇEKLEŞTİRME</a:t>
            </a:r>
          </a:p>
          <a:p>
            <a:pPr marL="12700" marR="5080" algn="ctr">
              <a:lnSpc>
                <a:spcPct val="100000"/>
              </a:lnSpc>
              <a:spcBef>
                <a:spcPts val="1440"/>
              </a:spcBef>
            </a:pPr>
            <a:r>
              <a:rPr sz="1800" b="0" dirty="0">
                <a:latin typeface="Tahoma"/>
                <a:cs typeface="Tahoma"/>
              </a:rPr>
              <a:t>Aile</a:t>
            </a:r>
            <a:r>
              <a:rPr sz="1800" b="0" spc="-140" dirty="0">
                <a:latin typeface="Tahoma"/>
                <a:cs typeface="Tahoma"/>
              </a:rPr>
              <a:t> </a:t>
            </a:r>
            <a:r>
              <a:rPr sz="1800" b="0" dirty="0">
                <a:latin typeface="Tahoma"/>
                <a:cs typeface="Tahoma"/>
              </a:rPr>
              <a:t>bireylerinin</a:t>
            </a:r>
            <a:r>
              <a:rPr sz="1800" b="0" spc="-135" dirty="0">
                <a:latin typeface="Tahoma"/>
                <a:cs typeface="Tahoma"/>
              </a:rPr>
              <a:t> </a:t>
            </a:r>
            <a:r>
              <a:rPr sz="1800" b="0" spc="-20" dirty="0">
                <a:latin typeface="Tahoma"/>
                <a:cs typeface="Tahoma"/>
              </a:rPr>
              <a:t>tümü</a:t>
            </a:r>
            <a:r>
              <a:rPr sz="1800" b="0" spc="-135" dirty="0">
                <a:latin typeface="Tahoma"/>
                <a:cs typeface="Tahoma"/>
              </a:rPr>
              <a:t> </a:t>
            </a:r>
            <a:r>
              <a:rPr sz="1800" b="0" dirty="0">
                <a:latin typeface="Tahoma"/>
                <a:cs typeface="Tahoma"/>
              </a:rPr>
              <a:t>aile</a:t>
            </a:r>
            <a:r>
              <a:rPr sz="1800" b="0" spc="-114" dirty="0">
                <a:latin typeface="Tahoma"/>
                <a:cs typeface="Tahoma"/>
              </a:rPr>
              <a:t> </a:t>
            </a:r>
            <a:r>
              <a:rPr sz="1800" b="0" dirty="0">
                <a:latin typeface="Tahoma"/>
                <a:cs typeface="Tahoma"/>
              </a:rPr>
              <a:t>içerisinde</a:t>
            </a:r>
            <a:r>
              <a:rPr sz="1800" b="0" spc="-110" dirty="0">
                <a:latin typeface="Tahoma"/>
                <a:cs typeface="Tahoma"/>
              </a:rPr>
              <a:t> </a:t>
            </a:r>
            <a:r>
              <a:rPr sz="1800" b="0" spc="-20" dirty="0">
                <a:latin typeface="Tahoma"/>
                <a:cs typeface="Tahoma"/>
              </a:rPr>
              <a:t>mutlu</a:t>
            </a:r>
            <a:r>
              <a:rPr sz="1800" b="0" spc="-150" dirty="0">
                <a:latin typeface="Tahoma"/>
                <a:cs typeface="Tahoma"/>
              </a:rPr>
              <a:t> </a:t>
            </a:r>
            <a:r>
              <a:rPr sz="1800" b="0" spc="-20" dirty="0">
                <a:latin typeface="Tahoma"/>
                <a:cs typeface="Tahoma"/>
              </a:rPr>
              <a:t>olmak</a:t>
            </a:r>
            <a:r>
              <a:rPr sz="1800" b="0" spc="-150" dirty="0">
                <a:latin typeface="Tahoma"/>
                <a:cs typeface="Tahoma"/>
              </a:rPr>
              <a:t> </a:t>
            </a:r>
            <a:r>
              <a:rPr sz="1800" b="0" dirty="0">
                <a:latin typeface="Tahoma"/>
                <a:cs typeface="Tahoma"/>
              </a:rPr>
              <a:t>ister.</a:t>
            </a:r>
            <a:r>
              <a:rPr sz="1800" b="0" spc="-140" dirty="0">
                <a:latin typeface="Tahoma"/>
                <a:cs typeface="Tahoma"/>
              </a:rPr>
              <a:t> </a:t>
            </a:r>
            <a:r>
              <a:rPr sz="1800" b="0" spc="-25" dirty="0">
                <a:latin typeface="Tahoma"/>
                <a:cs typeface="Tahoma"/>
              </a:rPr>
              <a:t>Bu </a:t>
            </a:r>
            <a:r>
              <a:rPr sz="1800" b="0" spc="-35" dirty="0">
                <a:latin typeface="Tahoma"/>
                <a:cs typeface="Tahoma"/>
              </a:rPr>
              <a:t>yüzden</a:t>
            </a:r>
            <a:r>
              <a:rPr sz="1800" b="0" spc="-155" dirty="0">
                <a:latin typeface="Tahoma"/>
                <a:cs typeface="Tahoma"/>
              </a:rPr>
              <a:t> </a:t>
            </a:r>
            <a:r>
              <a:rPr sz="1800" b="0" dirty="0">
                <a:latin typeface="Tahoma"/>
                <a:cs typeface="Tahoma"/>
              </a:rPr>
              <a:t>aile</a:t>
            </a:r>
            <a:r>
              <a:rPr sz="1800" b="0" spc="-165" dirty="0">
                <a:latin typeface="Tahoma"/>
                <a:cs typeface="Tahoma"/>
              </a:rPr>
              <a:t> </a:t>
            </a:r>
            <a:r>
              <a:rPr sz="1800" b="0" spc="-20" dirty="0">
                <a:latin typeface="Tahoma"/>
                <a:cs typeface="Tahoma"/>
              </a:rPr>
              <a:t>ortamında</a:t>
            </a:r>
            <a:r>
              <a:rPr sz="1800" b="0" spc="-165" dirty="0">
                <a:latin typeface="Tahoma"/>
                <a:cs typeface="Tahoma"/>
              </a:rPr>
              <a:t> </a:t>
            </a:r>
            <a:r>
              <a:rPr sz="1800" b="0" spc="-25" dirty="0">
                <a:latin typeface="Tahoma"/>
                <a:cs typeface="Tahoma"/>
              </a:rPr>
              <a:t>mutluluk</a:t>
            </a:r>
            <a:r>
              <a:rPr sz="1800" b="0" spc="-180" dirty="0">
                <a:latin typeface="Tahoma"/>
                <a:cs typeface="Tahoma"/>
              </a:rPr>
              <a:t> </a:t>
            </a:r>
            <a:r>
              <a:rPr sz="1800" b="0" spc="-20" dirty="0">
                <a:latin typeface="Tahoma"/>
                <a:cs typeface="Tahoma"/>
              </a:rPr>
              <a:t>ortamını</a:t>
            </a:r>
            <a:r>
              <a:rPr sz="1800" b="0" spc="-185" dirty="0">
                <a:latin typeface="Tahoma"/>
                <a:cs typeface="Tahoma"/>
              </a:rPr>
              <a:t> </a:t>
            </a:r>
            <a:r>
              <a:rPr sz="1800" b="0" spc="-10" dirty="0">
                <a:latin typeface="Tahoma"/>
                <a:cs typeface="Tahoma"/>
              </a:rPr>
              <a:t>korumak</a:t>
            </a:r>
            <a:r>
              <a:rPr sz="1800" b="0" spc="-180" dirty="0">
                <a:latin typeface="Tahoma"/>
                <a:cs typeface="Tahoma"/>
              </a:rPr>
              <a:t> </a:t>
            </a:r>
            <a:r>
              <a:rPr sz="1800" b="0" spc="-25" dirty="0">
                <a:latin typeface="Tahoma"/>
                <a:cs typeface="Tahoma"/>
              </a:rPr>
              <a:t>çok </a:t>
            </a:r>
            <a:r>
              <a:rPr sz="1800" b="0" spc="-10" dirty="0">
                <a:latin typeface="Tahoma"/>
                <a:cs typeface="Tahoma"/>
              </a:rPr>
              <a:t>önemlidir.</a:t>
            </a:r>
            <a:endParaRPr sz="1800">
              <a:latin typeface="Tahoma"/>
              <a:cs typeface="Tahoma"/>
            </a:endParaRPr>
          </a:p>
          <a:p>
            <a:pPr>
              <a:lnSpc>
                <a:spcPct val="100000"/>
              </a:lnSpc>
              <a:spcBef>
                <a:spcPts val="50"/>
              </a:spcBef>
            </a:pPr>
            <a:endParaRPr sz="1750">
              <a:latin typeface="Tahoma"/>
              <a:cs typeface="Tahoma"/>
            </a:endParaRPr>
          </a:p>
          <a:p>
            <a:pPr marL="45720" marR="40005" algn="ctr">
              <a:lnSpc>
                <a:spcPct val="100000"/>
              </a:lnSpc>
            </a:pPr>
            <a:r>
              <a:rPr sz="1800" b="0" dirty="0">
                <a:latin typeface="Tahoma"/>
                <a:cs typeface="Tahoma"/>
              </a:rPr>
              <a:t>Aile</a:t>
            </a:r>
            <a:r>
              <a:rPr sz="1800" b="0" spc="-125" dirty="0">
                <a:latin typeface="Tahoma"/>
                <a:cs typeface="Tahoma"/>
              </a:rPr>
              <a:t> </a:t>
            </a:r>
            <a:r>
              <a:rPr sz="1800" b="0" dirty="0">
                <a:latin typeface="Tahoma"/>
                <a:cs typeface="Tahoma"/>
              </a:rPr>
              <a:t>içerisinde</a:t>
            </a:r>
            <a:r>
              <a:rPr sz="1800" b="0" spc="-95" dirty="0">
                <a:latin typeface="Tahoma"/>
                <a:cs typeface="Tahoma"/>
              </a:rPr>
              <a:t> </a:t>
            </a:r>
            <a:r>
              <a:rPr sz="1800" b="0" spc="-20" dirty="0">
                <a:latin typeface="Tahoma"/>
                <a:cs typeface="Tahoma"/>
              </a:rPr>
              <a:t>mutlu</a:t>
            </a:r>
            <a:r>
              <a:rPr sz="1800" b="0" spc="-140" dirty="0">
                <a:latin typeface="Tahoma"/>
                <a:cs typeface="Tahoma"/>
              </a:rPr>
              <a:t> </a:t>
            </a:r>
            <a:r>
              <a:rPr sz="1800" b="0" spc="-25" dirty="0">
                <a:latin typeface="Tahoma"/>
                <a:cs typeface="Tahoma"/>
              </a:rPr>
              <a:t>olan</a:t>
            </a:r>
            <a:r>
              <a:rPr sz="1800" b="0" spc="-135" dirty="0">
                <a:latin typeface="Tahoma"/>
                <a:cs typeface="Tahoma"/>
              </a:rPr>
              <a:t> </a:t>
            </a:r>
            <a:r>
              <a:rPr sz="1800" b="0" spc="-20" dirty="0">
                <a:latin typeface="Tahoma"/>
                <a:cs typeface="Tahoma"/>
              </a:rPr>
              <a:t>bireyler,</a:t>
            </a:r>
            <a:r>
              <a:rPr sz="1800" b="0" spc="-130" dirty="0">
                <a:latin typeface="Tahoma"/>
                <a:cs typeface="Tahoma"/>
              </a:rPr>
              <a:t> </a:t>
            </a:r>
            <a:r>
              <a:rPr sz="1800" b="0" spc="-30" dirty="0">
                <a:latin typeface="Tahoma"/>
                <a:cs typeface="Tahoma"/>
              </a:rPr>
              <a:t>dayanışma</a:t>
            </a:r>
            <a:r>
              <a:rPr sz="1800" b="0" spc="-100" dirty="0">
                <a:latin typeface="Tahoma"/>
                <a:cs typeface="Tahoma"/>
              </a:rPr>
              <a:t> </a:t>
            </a:r>
            <a:r>
              <a:rPr sz="1800" b="0" spc="-40" dirty="0">
                <a:latin typeface="Tahoma"/>
                <a:cs typeface="Tahoma"/>
              </a:rPr>
              <a:t>duygusu</a:t>
            </a:r>
            <a:r>
              <a:rPr sz="1800" b="0" spc="-114" dirty="0">
                <a:latin typeface="Tahoma"/>
                <a:cs typeface="Tahoma"/>
              </a:rPr>
              <a:t> </a:t>
            </a:r>
            <a:r>
              <a:rPr sz="1800" b="0" spc="-25" dirty="0">
                <a:latin typeface="Tahoma"/>
                <a:cs typeface="Tahoma"/>
              </a:rPr>
              <a:t>ile </a:t>
            </a:r>
            <a:r>
              <a:rPr sz="1800" b="0" dirty="0">
                <a:latin typeface="Tahoma"/>
                <a:cs typeface="Tahoma"/>
              </a:rPr>
              <a:t>de</a:t>
            </a:r>
            <a:r>
              <a:rPr sz="1800" b="0" spc="-100" dirty="0">
                <a:latin typeface="Tahoma"/>
                <a:cs typeface="Tahoma"/>
              </a:rPr>
              <a:t> </a:t>
            </a:r>
            <a:r>
              <a:rPr sz="1800" b="0" dirty="0">
                <a:latin typeface="Tahoma"/>
                <a:cs typeface="Tahoma"/>
              </a:rPr>
              <a:t>kendilerini</a:t>
            </a:r>
            <a:r>
              <a:rPr sz="1800" b="0" spc="-100" dirty="0">
                <a:latin typeface="Tahoma"/>
                <a:cs typeface="Tahoma"/>
              </a:rPr>
              <a:t> </a:t>
            </a:r>
            <a:r>
              <a:rPr sz="1800" b="0" dirty="0">
                <a:latin typeface="Tahoma"/>
                <a:cs typeface="Tahoma"/>
              </a:rPr>
              <a:t>gerçekleştirme</a:t>
            </a:r>
            <a:r>
              <a:rPr sz="1800" b="0" spc="-120" dirty="0">
                <a:latin typeface="Tahoma"/>
                <a:cs typeface="Tahoma"/>
              </a:rPr>
              <a:t> </a:t>
            </a:r>
            <a:r>
              <a:rPr sz="1800" b="0" dirty="0">
                <a:latin typeface="Tahoma"/>
                <a:cs typeface="Tahoma"/>
              </a:rPr>
              <a:t>fırsatı</a:t>
            </a:r>
            <a:r>
              <a:rPr sz="1800" b="0" spc="-120" dirty="0">
                <a:latin typeface="Tahoma"/>
                <a:cs typeface="Tahoma"/>
              </a:rPr>
              <a:t> </a:t>
            </a:r>
            <a:r>
              <a:rPr sz="1800" b="0" spc="-30" dirty="0">
                <a:latin typeface="Tahoma"/>
                <a:cs typeface="Tahoma"/>
              </a:rPr>
              <a:t>bulurlar.</a:t>
            </a:r>
            <a:r>
              <a:rPr sz="1800" b="0" spc="-135" dirty="0">
                <a:latin typeface="Tahoma"/>
                <a:cs typeface="Tahoma"/>
              </a:rPr>
              <a:t> </a:t>
            </a:r>
            <a:r>
              <a:rPr sz="1800" b="0" spc="-10" dirty="0">
                <a:latin typeface="Tahoma"/>
                <a:cs typeface="Tahoma"/>
              </a:rPr>
              <a:t>Böylece </a:t>
            </a:r>
            <a:r>
              <a:rPr sz="1800" b="0" dirty="0">
                <a:latin typeface="Tahoma"/>
                <a:cs typeface="Tahoma"/>
              </a:rPr>
              <a:t>kendileri</a:t>
            </a:r>
            <a:r>
              <a:rPr sz="1800" b="0" spc="-100" dirty="0">
                <a:latin typeface="Tahoma"/>
                <a:cs typeface="Tahoma"/>
              </a:rPr>
              <a:t> </a:t>
            </a:r>
            <a:r>
              <a:rPr sz="1800" b="0" dirty="0">
                <a:latin typeface="Tahoma"/>
                <a:cs typeface="Tahoma"/>
              </a:rPr>
              <a:t>için</a:t>
            </a:r>
            <a:r>
              <a:rPr sz="1800" b="0" spc="-85" dirty="0">
                <a:latin typeface="Tahoma"/>
                <a:cs typeface="Tahoma"/>
              </a:rPr>
              <a:t> </a:t>
            </a:r>
            <a:r>
              <a:rPr sz="1800" b="0" dirty="0">
                <a:latin typeface="Tahoma"/>
                <a:cs typeface="Tahoma"/>
              </a:rPr>
              <a:t>fırsat</a:t>
            </a:r>
            <a:r>
              <a:rPr sz="1800" b="0" spc="-110" dirty="0">
                <a:latin typeface="Tahoma"/>
                <a:cs typeface="Tahoma"/>
              </a:rPr>
              <a:t> </a:t>
            </a:r>
            <a:r>
              <a:rPr sz="1800" b="0" spc="-30" dirty="0">
                <a:latin typeface="Tahoma"/>
                <a:cs typeface="Tahoma"/>
              </a:rPr>
              <a:t>yaratıp,</a:t>
            </a:r>
            <a:r>
              <a:rPr sz="1800" b="0" spc="-125" dirty="0">
                <a:latin typeface="Tahoma"/>
                <a:cs typeface="Tahoma"/>
              </a:rPr>
              <a:t> </a:t>
            </a:r>
            <a:r>
              <a:rPr sz="1800" b="0" dirty="0">
                <a:latin typeface="Tahoma"/>
                <a:cs typeface="Tahoma"/>
              </a:rPr>
              <a:t>kendini</a:t>
            </a:r>
            <a:r>
              <a:rPr sz="1800" b="0" spc="-80" dirty="0">
                <a:latin typeface="Tahoma"/>
                <a:cs typeface="Tahoma"/>
              </a:rPr>
              <a:t> </a:t>
            </a:r>
            <a:r>
              <a:rPr sz="1800" b="0" dirty="0">
                <a:latin typeface="Tahoma"/>
                <a:cs typeface="Tahoma"/>
              </a:rPr>
              <a:t>geliştirmiş</a:t>
            </a:r>
            <a:r>
              <a:rPr sz="1800" b="0" spc="-95" dirty="0">
                <a:latin typeface="Tahoma"/>
                <a:cs typeface="Tahoma"/>
              </a:rPr>
              <a:t> </a:t>
            </a:r>
            <a:r>
              <a:rPr sz="1800" b="0" spc="-10" dirty="0">
                <a:latin typeface="Tahoma"/>
                <a:cs typeface="Tahoma"/>
              </a:rPr>
              <a:t>olurlar.</a:t>
            </a:r>
            <a:endParaRPr sz="1800">
              <a:latin typeface="Tahoma"/>
              <a:cs typeface="Tahom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549978" y="548640"/>
            <a:ext cx="6645275" cy="3906520"/>
            <a:chOff x="1549978" y="548640"/>
            <a:chExt cx="6645275" cy="3906520"/>
          </a:xfrm>
        </p:grpSpPr>
        <p:sp>
          <p:nvSpPr>
            <p:cNvPr id="3" name="object 3"/>
            <p:cNvSpPr/>
            <p:nvPr/>
          </p:nvSpPr>
          <p:spPr>
            <a:xfrm>
              <a:off x="5618480" y="2792094"/>
              <a:ext cx="2576830" cy="1663064"/>
            </a:xfrm>
            <a:custGeom>
              <a:avLst/>
              <a:gdLst/>
              <a:ahLst/>
              <a:cxnLst/>
              <a:rect l="l" t="t" r="r" b="b"/>
              <a:pathLst>
                <a:path w="2576829" h="1663064">
                  <a:moveTo>
                    <a:pt x="1803272" y="0"/>
                  </a:moveTo>
                  <a:lnTo>
                    <a:pt x="1731517" y="2476"/>
                  </a:lnTo>
                  <a:lnTo>
                    <a:pt x="1611330" y="17742"/>
                  </a:lnTo>
                  <a:lnTo>
                    <a:pt x="1561601" y="26217"/>
                  </a:lnTo>
                  <a:lnTo>
                    <a:pt x="1512381" y="35893"/>
                  </a:lnTo>
                  <a:lnTo>
                    <a:pt x="1463571" y="46574"/>
                  </a:lnTo>
                  <a:lnTo>
                    <a:pt x="1415074" y="58059"/>
                  </a:lnTo>
                  <a:lnTo>
                    <a:pt x="1366792" y="70151"/>
                  </a:lnTo>
                  <a:lnTo>
                    <a:pt x="1222247" y="108077"/>
                  </a:lnTo>
                  <a:lnTo>
                    <a:pt x="1172101" y="121822"/>
                  </a:lnTo>
                  <a:lnTo>
                    <a:pt x="1122338" y="136326"/>
                  </a:lnTo>
                  <a:lnTo>
                    <a:pt x="1072952" y="151569"/>
                  </a:lnTo>
                  <a:lnTo>
                    <a:pt x="1023935" y="167528"/>
                  </a:lnTo>
                  <a:lnTo>
                    <a:pt x="975280" y="184185"/>
                  </a:lnTo>
                  <a:lnTo>
                    <a:pt x="926980" y="201517"/>
                  </a:lnTo>
                  <a:lnTo>
                    <a:pt x="879029" y="219504"/>
                  </a:lnTo>
                  <a:lnTo>
                    <a:pt x="831420" y="238125"/>
                  </a:lnTo>
                  <a:lnTo>
                    <a:pt x="784146" y="257359"/>
                  </a:lnTo>
                  <a:lnTo>
                    <a:pt x="737200" y="277185"/>
                  </a:lnTo>
                  <a:lnTo>
                    <a:pt x="690575" y="297583"/>
                  </a:lnTo>
                  <a:lnTo>
                    <a:pt x="644264" y="318531"/>
                  </a:lnTo>
                  <a:lnTo>
                    <a:pt x="598261" y="340010"/>
                  </a:lnTo>
                  <a:lnTo>
                    <a:pt x="552557" y="361997"/>
                  </a:lnTo>
                  <a:lnTo>
                    <a:pt x="507148" y="384473"/>
                  </a:lnTo>
                  <a:lnTo>
                    <a:pt x="462025" y="407416"/>
                  </a:lnTo>
                  <a:lnTo>
                    <a:pt x="420242" y="429191"/>
                  </a:lnTo>
                  <a:lnTo>
                    <a:pt x="380341" y="453669"/>
                  </a:lnTo>
                  <a:lnTo>
                    <a:pt x="342150" y="480641"/>
                  </a:lnTo>
                  <a:lnTo>
                    <a:pt x="305499" y="509901"/>
                  </a:lnTo>
                  <a:lnTo>
                    <a:pt x="270216" y="541243"/>
                  </a:lnTo>
                  <a:lnTo>
                    <a:pt x="236131" y="574460"/>
                  </a:lnTo>
                  <a:lnTo>
                    <a:pt x="203072" y="609346"/>
                  </a:lnTo>
                  <a:lnTo>
                    <a:pt x="170879" y="640560"/>
                  </a:lnTo>
                  <a:lnTo>
                    <a:pt x="140940" y="674116"/>
                  </a:lnTo>
                  <a:lnTo>
                    <a:pt x="113391" y="710047"/>
                  </a:lnTo>
                  <a:lnTo>
                    <a:pt x="88370" y="748390"/>
                  </a:lnTo>
                  <a:lnTo>
                    <a:pt x="66013" y="789179"/>
                  </a:lnTo>
                  <a:lnTo>
                    <a:pt x="46457" y="832452"/>
                  </a:lnTo>
                  <a:lnTo>
                    <a:pt x="29840" y="878242"/>
                  </a:lnTo>
                  <a:lnTo>
                    <a:pt x="16298" y="926586"/>
                  </a:lnTo>
                  <a:lnTo>
                    <a:pt x="5968" y="977519"/>
                  </a:lnTo>
                  <a:lnTo>
                    <a:pt x="478" y="1023252"/>
                  </a:lnTo>
                  <a:lnTo>
                    <a:pt x="0" y="1069901"/>
                  </a:lnTo>
                  <a:lnTo>
                    <a:pt x="4288" y="1117051"/>
                  </a:lnTo>
                  <a:lnTo>
                    <a:pt x="13097" y="1164288"/>
                  </a:lnTo>
                  <a:lnTo>
                    <a:pt x="26185" y="1211200"/>
                  </a:lnTo>
                  <a:lnTo>
                    <a:pt x="43304" y="1257372"/>
                  </a:lnTo>
                  <a:lnTo>
                    <a:pt x="64211" y="1302390"/>
                  </a:lnTo>
                  <a:lnTo>
                    <a:pt x="88661" y="1345842"/>
                  </a:lnTo>
                  <a:lnTo>
                    <a:pt x="116409" y="1387313"/>
                  </a:lnTo>
                  <a:lnTo>
                    <a:pt x="147211" y="1426390"/>
                  </a:lnTo>
                  <a:lnTo>
                    <a:pt x="180821" y="1462659"/>
                  </a:lnTo>
                  <a:lnTo>
                    <a:pt x="216995" y="1495707"/>
                  </a:lnTo>
                  <a:lnTo>
                    <a:pt x="255489" y="1525119"/>
                  </a:lnTo>
                  <a:lnTo>
                    <a:pt x="296056" y="1550482"/>
                  </a:lnTo>
                  <a:lnTo>
                    <a:pt x="338454" y="1571383"/>
                  </a:lnTo>
                  <a:lnTo>
                    <a:pt x="388263" y="1591392"/>
                  </a:lnTo>
                  <a:lnTo>
                    <a:pt x="437472" y="1608733"/>
                  </a:lnTo>
                  <a:lnTo>
                    <a:pt x="486117" y="1623491"/>
                  </a:lnTo>
                  <a:lnTo>
                    <a:pt x="534240" y="1635749"/>
                  </a:lnTo>
                  <a:lnTo>
                    <a:pt x="581877" y="1645591"/>
                  </a:lnTo>
                  <a:lnTo>
                    <a:pt x="629068" y="1653100"/>
                  </a:lnTo>
                  <a:lnTo>
                    <a:pt x="675851" y="1658360"/>
                  </a:lnTo>
                  <a:lnTo>
                    <a:pt x="722265" y="1661455"/>
                  </a:lnTo>
                  <a:lnTo>
                    <a:pt x="768349" y="1662468"/>
                  </a:lnTo>
                  <a:lnTo>
                    <a:pt x="810239" y="1661641"/>
                  </a:lnTo>
                  <a:lnTo>
                    <a:pt x="851915" y="1659204"/>
                  </a:lnTo>
                  <a:lnTo>
                    <a:pt x="893400" y="1655224"/>
                  </a:lnTo>
                  <a:lnTo>
                    <a:pt x="934719" y="1649768"/>
                  </a:lnTo>
                  <a:lnTo>
                    <a:pt x="987395" y="1641495"/>
                  </a:lnTo>
                  <a:lnTo>
                    <a:pt x="1039540" y="1632023"/>
                  </a:lnTo>
                  <a:lnTo>
                    <a:pt x="1091205" y="1621460"/>
                  </a:lnTo>
                  <a:lnTo>
                    <a:pt x="1142444" y="1609916"/>
                  </a:lnTo>
                  <a:lnTo>
                    <a:pt x="1193306" y="1597498"/>
                  </a:lnTo>
                  <a:lnTo>
                    <a:pt x="1243846" y="1584317"/>
                  </a:lnTo>
                  <a:lnTo>
                    <a:pt x="1294113" y="1570482"/>
                  </a:lnTo>
                  <a:lnTo>
                    <a:pt x="1344161" y="1556100"/>
                  </a:lnTo>
                  <a:lnTo>
                    <a:pt x="1394041" y="1541281"/>
                  </a:lnTo>
                  <a:lnTo>
                    <a:pt x="1493506" y="1510769"/>
                  </a:lnTo>
                  <a:lnTo>
                    <a:pt x="1690439" y="1449471"/>
                  </a:lnTo>
                  <a:lnTo>
                    <a:pt x="1737826" y="1434001"/>
                  </a:lnTo>
                  <a:lnTo>
                    <a:pt x="1784881" y="1417988"/>
                  </a:lnTo>
                  <a:lnTo>
                    <a:pt x="1831585" y="1401382"/>
                  </a:lnTo>
                  <a:lnTo>
                    <a:pt x="1877916" y="1384129"/>
                  </a:lnTo>
                  <a:lnTo>
                    <a:pt x="1923852" y="1366179"/>
                  </a:lnTo>
                  <a:lnTo>
                    <a:pt x="1969372" y="1347481"/>
                  </a:lnTo>
                  <a:lnTo>
                    <a:pt x="2014455" y="1327982"/>
                  </a:lnTo>
                  <a:lnTo>
                    <a:pt x="2059079" y="1307631"/>
                  </a:lnTo>
                  <a:lnTo>
                    <a:pt x="2103223" y="1286377"/>
                  </a:lnTo>
                  <a:lnTo>
                    <a:pt x="2146865" y="1264168"/>
                  </a:lnTo>
                  <a:lnTo>
                    <a:pt x="2189984" y="1240953"/>
                  </a:lnTo>
                  <a:lnTo>
                    <a:pt x="2232560" y="1216680"/>
                  </a:lnTo>
                  <a:lnTo>
                    <a:pt x="2274569" y="1191298"/>
                  </a:lnTo>
                  <a:lnTo>
                    <a:pt x="2316218" y="1163427"/>
                  </a:lnTo>
                  <a:lnTo>
                    <a:pt x="2355613" y="1133195"/>
                  </a:lnTo>
                  <a:lnTo>
                    <a:pt x="2392724" y="1100462"/>
                  </a:lnTo>
                  <a:lnTo>
                    <a:pt x="2427525" y="1065085"/>
                  </a:lnTo>
                  <a:lnTo>
                    <a:pt x="2459985" y="1026925"/>
                  </a:lnTo>
                  <a:lnTo>
                    <a:pt x="2490078" y="985840"/>
                  </a:lnTo>
                  <a:lnTo>
                    <a:pt x="2517775" y="941690"/>
                  </a:lnTo>
                  <a:lnTo>
                    <a:pt x="2543047" y="894334"/>
                  </a:lnTo>
                  <a:lnTo>
                    <a:pt x="2561212" y="851107"/>
                  </a:lnTo>
                  <a:lnTo>
                    <a:pt x="2572513" y="806167"/>
                  </a:lnTo>
                  <a:lnTo>
                    <a:pt x="2576395" y="758381"/>
                  </a:lnTo>
                  <a:lnTo>
                    <a:pt x="2572304" y="706613"/>
                  </a:lnTo>
                  <a:lnTo>
                    <a:pt x="2559684" y="649732"/>
                  </a:lnTo>
                  <a:lnTo>
                    <a:pt x="2546345" y="604448"/>
                  </a:lnTo>
                  <a:lnTo>
                    <a:pt x="2531927" y="559162"/>
                  </a:lnTo>
                  <a:lnTo>
                    <a:pt x="2515774" y="514270"/>
                  </a:lnTo>
                  <a:lnTo>
                    <a:pt x="2497228" y="470172"/>
                  </a:lnTo>
                  <a:lnTo>
                    <a:pt x="2475635" y="427267"/>
                  </a:lnTo>
                  <a:lnTo>
                    <a:pt x="2450337" y="385953"/>
                  </a:lnTo>
                  <a:lnTo>
                    <a:pt x="2420451" y="341660"/>
                  </a:lnTo>
                  <a:lnTo>
                    <a:pt x="2389866" y="298839"/>
                  </a:lnTo>
                  <a:lnTo>
                    <a:pt x="2358479" y="257790"/>
                  </a:lnTo>
                  <a:lnTo>
                    <a:pt x="2326187" y="218813"/>
                  </a:lnTo>
                  <a:lnTo>
                    <a:pt x="2292887" y="182206"/>
                  </a:lnTo>
                  <a:lnTo>
                    <a:pt x="2258474" y="148270"/>
                  </a:lnTo>
                  <a:lnTo>
                    <a:pt x="2222846" y="117304"/>
                  </a:lnTo>
                  <a:lnTo>
                    <a:pt x="2185900" y="89608"/>
                  </a:lnTo>
                  <a:lnTo>
                    <a:pt x="2147531" y="65482"/>
                  </a:lnTo>
                  <a:lnTo>
                    <a:pt x="2107638" y="45225"/>
                  </a:lnTo>
                  <a:lnTo>
                    <a:pt x="2066115" y="29138"/>
                  </a:lnTo>
                  <a:lnTo>
                    <a:pt x="2022860" y="17518"/>
                  </a:lnTo>
                  <a:lnTo>
                    <a:pt x="1977770" y="10668"/>
                  </a:lnTo>
                  <a:lnTo>
                    <a:pt x="1933538" y="6268"/>
                  </a:lnTo>
                  <a:lnTo>
                    <a:pt x="1889664" y="2905"/>
                  </a:lnTo>
                  <a:lnTo>
                    <a:pt x="1846218" y="756"/>
                  </a:lnTo>
                  <a:lnTo>
                    <a:pt x="1803272" y="0"/>
                  </a:lnTo>
                  <a:close/>
                </a:path>
              </a:pathLst>
            </a:custGeom>
            <a:solidFill>
              <a:srgbClr val="42BADF"/>
            </a:solidFill>
          </p:spPr>
          <p:txBody>
            <a:bodyPr wrap="square" lIns="0" tIns="0" rIns="0" bIns="0" rtlCol="0"/>
            <a:lstStyle/>
            <a:p>
              <a:endParaRPr/>
            </a:p>
          </p:txBody>
        </p:sp>
        <p:sp>
          <p:nvSpPr>
            <p:cNvPr id="4" name="object 4"/>
            <p:cNvSpPr/>
            <p:nvPr/>
          </p:nvSpPr>
          <p:spPr>
            <a:xfrm>
              <a:off x="1549978" y="548640"/>
              <a:ext cx="6007100" cy="3668395"/>
            </a:xfrm>
            <a:custGeom>
              <a:avLst/>
              <a:gdLst/>
              <a:ahLst/>
              <a:cxnLst/>
              <a:rect l="l" t="t" r="r" b="b"/>
              <a:pathLst>
                <a:path w="6007100" h="3668395">
                  <a:moveTo>
                    <a:pt x="3433374" y="0"/>
                  </a:moveTo>
                  <a:lnTo>
                    <a:pt x="3386730" y="130"/>
                  </a:lnTo>
                  <a:lnTo>
                    <a:pt x="3339597" y="523"/>
                  </a:lnTo>
                  <a:lnTo>
                    <a:pt x="3292001" y="1182"/>
                  </a:lnTo>
                  <a:lnTo>
                    <a:pt x="3243967" y="2108"/>
                  </a:lnTo>
                  <a:lnTo>
                    <a:pt x="3195519" y="3304"/>
                  </a:lnTo>
                  <a:lnTo>
                    <a:pt x="3146683" y="4774"/>
                  </a:lnTo>
                  <a:lnTo>
                    <a:pt x="3097483" y="6519"/>
                  </a:lnTo>
                  <a:lnTo>
                    <a:pt x="3047945" y="8541"/>
                  </a:lnTo>
                  <a:lnTo>
                    <a:pt x="2998094" y="10845"/>
                  </a:lnTo>
                  <a:lnTo>
                    <a:pt x="2947955" y="13431"/>
                  </a:lnTo>
                  <a:lnTo>
                    <a:pt x="2897552" y="16303"/>
                  </a:lnTo>
                  <a:lnTo>
                    <a:pt x="2846912" y="19463"/>
                  </a:lnTo>
                  <a:lnTo>
                    <a:pt x="2796058" y="22913"/>
                  </a:lnTo>
                  <a:lnTo>
                    <a:pt x="2745016" y="26657"/>
                  </a:lnTo>
                  <a:lnTo>
                    <a:pt x="2693811" y="30697"/>
                  </a:lnTo>
                  <a:lnTo>
                    <a:pt x="2642467" y="35034"/>
                  </a:lnTo>
                  <a:lnTo>
                    <a:pt x="2591011" y="39673"/>
                  </a:lnTo>
                  <a:lnTo>
                    <a:pt x="2539467" y="44615"/>
                  </a:lnTo>
                  <a:lnTo>
                    <a:pt x="2487859" y="49863"/>
                  </a:lnTo>
                  <a:lnTo>
                    <a:pt x="2436214" y="55419"/>
                  </a:lnTo>
                  <a:lnTo>
                    <a:pt x="2384556" y="61287"/>
                  </a:lnTo>
                  <a:lnTo>
                    <a:pt x="2332909" y="67467"/>
                  </a:lnTo>
                  <a:lnTo>
                    <a:pt x="2281300" y="73964"/>
                  </a:lnTo>
                  <a:lnTo>
                    <a:pt x="2229753" y="80780"/>
                  </a:lnTo>
                  <a:lnTo>
                    <a:pt x="2178293" y="87916"/>
                  </a:lnTo>
                  <a:lnTo>
                    <a:pt x="2126945" y="95377"/>
                  </a:lnTo>
                  <a:lnTo>
                    <a:pt x="2075735" y="103163"/>
                  </a:lnTo>
                  <a:lnTo>
                    <a:pt x="2024686" y="111279"/>
                  </a:lnTo>
                  <a:lnTo>
                    <a:pt x="1973825" y="119725"/>
                  </a:lnTo>
                  <a:lnTo>
                    <a:pt x="1923176" y="128506"/>
                  </a:lnTo>
                  <a:lnTo>
                    <a:pt x="1872765" y="137623"/>
                  </a:lnTo>
                  <a:lnTo>
                    <a:pt x="1822615" y="147078"/>
                  </a:lnTo>
                  <a:lnTo>
                    <a:pt x="1772753" y="156876"/>
                  </a:lnTo>
                  <a:lnTo>
                    <a:pt x="1723203" y="167017"/>
                  </a:lnTo>
                  <a:lnTo>
                    <a:pt x="1673991" y="177505"/>
                  </a:lnTo>
                  <a:lnTo>
                    <a:pt x="1625141" y="188342"/>
                  </a:lnTo>
                  <a:lnTo>
                    <a:pt x="1576678" y="199531"/>
                  </a:lnTo>
                  <a:lnTo>
                    <a:pt x="1528628" y="211074"/>
                  </a:lnTo>
                  <a:lnTo>
                    <a:pt x="1474446" y="224787"/>
                  </a:lnTo>
                  <a:lnTo>
                    <a:pt x="1421258" y="239368"/>
                  </a:lnTo>
                  <a:lnTo>
                    <a:pt x="1369064" y="254808"/>
                  </a:lnTo>
                  <a:lnTo>
                    <a:pt x="1317862" y="271099"/>
                  </a:lnTo>
                  <a:lnTo>
                    <a:pt x="1267653" y="288230"/>
                  </a:lnTo>
                  <a:lnTo>
                    <a:pt x="1218434" y="306194"/>
                  </a:lnTo>
                  <a:lnTo>
                    <a:pt x="1170205" y="324981"/>
                  </a:lnTo>
                  <a:lnTo>
                    <a:pt x="1122965" y="344581"/>
                  </a:lnTo>
                  <a:lnTo>
                    <a:pt x="1076713" y="364987"/>
                  </a:lnTo>
                  <a:lnTo>
                    <a:pt x="1031448" y="386188"/>
                  </a:lnTo>
                  <a:lnTo>
                    <a:pt x="987169" y="408176"/>
                  </a:lnTo>
                  <a:lnTo>
                    <a:pt x="943875" y="430941"/>
                  </a:lnTo>
                  <a:lnTo>
                    <a:pt x="901566" y="454475"/>
                  </a:lnTo>
                  <a:lnTo>
                    <a:pt x="860240" y="478769"/>
                  </a:lnTo>
                  <a:lnTo>
                    <a:pt x="819896" y="503813"/>
                  </a:lnTo>
                  <a:lnTo>
                    <a:pt x="780534" y="529599"/>
                  </a:lnTo>
                  <a:lnTo>
                    <a:pt x="742152" y="556117"/>
                  </a:lnTo>
                  <a:lnTo>
                    <a:pt x="704749" y="583358"/>
                  </a:lnTo>
                  <a:lnTo>
                    <a:pt x="668326" y="611314"/>
                  </a:lnTo>
                  <a:lnTo>
                    <a:pt x="632880" y="639975"/>
                  </a:lnTo>
                  <a:lnTo>
                    <a:pt x="598410" y="669332"/>
                  </a:lnTo>
                  <a:lnTo>
                    <a:pt x="564917" y="699376"/>
                  </a:lnTo>
                  <a:lnTo>
                    <a:pt x="532398" y="730098"/>
                  </a:lnTo>
                  <a:lnTo>
                    <a:pt x="500853" y="761489"/>
                  </a:lnTo>
                  <a:lnTo>
                    <a:pt x="470281" y="793540"/>
                  </a:lnTo>
                  <a:lnTo>
                    <a:pt x="440681" y="826242"/>
                  </a:lnTo>
                  <a:lnTo>
                    <a:pt x="412052" y="859586"/>
                  </a:lnTo>
                  <a:lnTo>
                    <a:pt x="384394" y="893563"/>
                  </a:lnTo>
                  <a:lnTo>
                    <a:pt x="357704" y="928163"/>
                  </a:lnTo>
                  <a:lnTo>
                    <a:pt x="331983" y="963378"/>
                  </a:lnTo>
                  <a:lnTo>
                    <a:pt x="307229" y="999199"/>
                  </a:lnTo>
                  <a:lnTo>
                    <a:pt x="283441" y="1035616"/>
                  </a:lnTo>
                  <a:lnTo>
                    <a:pt x="260619" y="1072620"/>
                  </a:lnTo>
                  <a:lnTo>
                    <a:pt x="238761" y="1110203"/>
                  </a:lnTo>
                  <a:lnTo>
                    <a:pt x="217867" y="1148356"/>
                  </a:lnTo>
                  <a:lnTo>
                    <a:pt x="197936" y="1187068"/>
                  </a:lnTo>
                  <a:lnTo>
                    <a:pt x="178966" y="1226332"/>
                  </a:lnTo>
                  <a:lnTo>
                    <a:pt x="160957" y="1266138"/>
                  </a:lnTo>
                  <a:lnTo>
                    <a:pt x="143907" y="1306477"/>
                  </a:lnTo>
                  <a:lnTo>
                    <a:pt x="127816" y="1347341"/>
                  </a:lnTo>
                  <a:lnTo>
                    <a:pt x="112684" y="1388719"/>
                  </a:lnTo>
                  <a:lnTo>
                    <a:pt x="98508" y="1430604"/>
                  </a:lnTo>
                  <a:lnTo>
                    <a:pt x="85288" y="1472985"/>
                  </a:lnTo>
                  <a:lnTo>
                    <a:pt x="73023" y="1515854"/>
                  </a:lnTo>
                  <a:lnTo>
                    <a:pt x="61713" y="1559202"/>
                  </a:lnTo>
                  <a:lnTo>
                    <a:pt x="51355" y="1603019"/>
                  </a:lnTo>
                  <a:lnTo>
                    <a:pt x="41950" y="1647298"/>
                  </a:lnTo>
                  <a:lnTo>
                    <a:pt x="33496" y="1692028"/>
                  </a:lnTo>
                  <a:lnTo>
                    <a:pt x="25993" y="1737200"/>
                  </a:lnTo>
                  <a:lnTo>
                    <a:pt x="19439" y="1782806"/>
                  </a:lnTo>
                  <a:lnTo>
                    <a:pt x="13833" y="1828837"/>
                  </a:lnTo>
                  <a:lnTo>
                    <a:pt x="9175" y="1875283"/>
                  </a:lnTo>
                  <a:lnTo>
                    <a:pt x="5464" y="1922135"/>
                  </a:lnTo>
                  <a:lnTo>
                    <a:pt x="2698" y="1969385"/>
                  </a:lnTo>
                  <a:lnTo>
                    <a:pt x="877" y="2017022"/>
                  </a:lnTo>
                  <a:lnTo>
                    <a:pt x="0" y="2065039"/>
                  </a:lnTo>
                  <a:lnTo>
                    <a:pt x="65" y="2113426"/>
                  </a:lnTo>
                  <a:lnTo>
                    <a:pt x="1072" y="2162175"/>
                  </a:lnTo>
                  <a:lnTo>
                    <a:pt x="3934" y="2220469"/>
                  </a:lnTo>
                  <a:lnTo>
                    <a:pt x="8354" y="2277728"/>
                  </a:lnTo>
                  <a:lnTo>
                    <a:pt x="14301" y="2333943"/>
                  </a:lnTo>
                  <a:lnTo>
                    <a:pt x="21743" y="2389107"/>
                  </a:lnTo>
                  <a:lnTo>
                    <a:pt x="30648" y="2443212"/>
                  </a:lnTo>
                  <a:lnTo>
                    <a:pt x="40985" y="2496249"/>
                  </a:lnTo>
                  <a:lnTo>
                    <a:pt x="52720" y="2548211"/>
                  </a:lnTo>
                  <a:lnTo>
                    <a:pt x="65824" y="2599088"/>
                  </a:lnTo>
                  <a:lnTo>
                    <a:pt x="80263" y="2648873"/>
                  </a:lnTo>
                  <a:lnTo>
                    <a:pt x="96005" y="2697558"/>
                  </a:lnTo>
                  <a:lnTo>
                    <a:pt x="113020" y="2745135"/>
                  </a:lnTo>
                  <a:lnTo>
                    <a:pt x="131275" y="2791596"/>
                  </a:lnTo>
                  <a:lnTo>
                    <a:pt x="150738" y="2836932"/>
                  </a:lnTo>
                  <a:lnTo>
                    <a:pt x="171378" y="2881135"/>
                  </a:lnTo>
                  <a:lnTo>
                    <a:pt x="193163" y="2924197"/>
                  </a:lnTo>
                  <a:lnTo>
                    <a:pt x="216060" y="2966111"/>
                  </a:lnTo>
                  <a:lnTo>
                    <a:pt x="240038" y="3006867"/>
                  </a:lnTo>
                  <a:lnTo>
                    <a:pt x="265065" y="3046458"/>
                  </a:lnTo>
                  <a:lnTo>
                    <a:pt x="291110" y="3084876"/>
                  </a:lnTo>
                  <a:lnTo>
                    <a:pt x="318139" y="3122113"/>
                  </a:lnTo>
                  <a:lnTo>
                    <a:pt x="346123" y="3158160"/>
                  </a:lnTo>
                  <a:lnTo>
                    <a:pt x="375028" y="3193009"/>
                  </a:lnTo>
                  <a:lnTo>
                    <a:pt x="404823" y="3226652"/>
                  </a:lnTo>
                  <a:lnTo>
                    <a:pt x="435476" y="3259081"/>
                  </a:lnTo>
                  <a:lnTo>
                    <a:pt x="466955" y="3290289"/>
                  </a:lnTo>
                  <a:lnTo>
                    <a:pt x="499228" y="3320266"/>
                  </a:lnTo>
                  <a:lnTo>
                    <a:pt x="532264" y="3349004"/>
                  </a:lnTo>
                  <a:lnTo>
                    <a:pt x="566031" y="3376497"/>
                  </a:lnTo>
                  <a:lnTo>
                    <a:pt x="600496" y="3402734"/>
                  </a:lnTo>
                  <a:lnTo>
                    <a:pt x="635628" y="3427709"/>
                  </a:lnTo>
                  <a:lnTo>
                    <a:pt x="671396" y="3451413"/>
                  </a:lnTo>
                  <a:lnTo>
                    <a:pt x="707766" y="3473838"/>
                  </a:lnTo>
                  <a:lnTo>
                    <a:pt x="744708" y="3494976"/>
                  </a:lnTo>
                  <a:lnTo>
                    <a:pt x="782190" y="3514819"/>
                  </a:lnTo>
                  <a:lnTo>
                    <a:pt x="820179" y="3533358"/>
                  </a:lnTo>
                  <a:lnTo>
                    <a:pt x="858644" y="3550586"/>
                  </a:lnTo>
                  <a:lnTo>
                    <a:pt x="897553" y="3566494"/>
                  </a:lnTo>
                  <a:lnTo>
                    <a:pt x="936874" y="3581074"/>
                  </a:lnTo>
                  <a:lnTo>
                    <a:pt x="976576" y="3594318"/>
                  </a:lnTo>
                  <a:lnTo>
                    <a:pt x="1016626" y="3606219"/>
                  </a:lnTo>
                  <a:lnTo>
                    <a:pt x="1056992" y="3616767"/>
                  </a:lnTo>
                  <a:lnTo>
                    <a:pt x="1097643" y="3625955"/>
                  </a:lnTo>
                  <a:lnTo>
                    <a:pt x="1138548" y="3633775"/>
                  </a:lnTo>
                  <a:lnTo>
                    <a:pt x="1179673" y="3640218"/>
                  </a:lnTo>
                  <a:lnTo>
                    <a:pt x="1220988" y="3645276"/>
                  </a:lnTo>
                  <a:lnTo>
                    <a:pt x="1262460" y="3648942"/>
                  </a:lnTo>
                  <a:lnTo>
                    <a:pt x="1304057" y="3651207"/>
                  </a:lnTo>
                  <a:lnTo>
                    <a:pt x="1345748" y="3652062"/>
                  </a:lnTo>
                  <a:lnTo>
                    <a:pt x="1410018" y="3652856"/>
                  </a:lnTo>
                  <a:lnTo>
                    <a:pt x="1858773" y="3662966"/>
                  </a:lnTo>
                  <a:lnTo>
                    <a:pt x="2028584" y="3665932"/>
                  </a:lnTo>
                  <a:lnTo>
                    <a:pt x="2149218" y="3667363"/>
                  </a:lnTo>
                  <a:lnTo>
                    <a:pt x="2275197" y="3668160"/>
                  </a:lnTo>
                  <a:lnTo>
                    <a:pt x="2386039" y="3668212"/>
                  </a:lnTo>
                  <a:lnTo>
                    <a:pt x="2527205" y="3667326"/>
                  </a:lnTo>
                  <a:lnTo>
                    <a:pt x="2623718" y="3666062"/>
                  </a:lnTo>
                  <a:lnTo>
                    <a:pt x="2721950" y="3664194"/>
                  </a:lnTo>
                  <a:lnTo>
                    <a:pt x="2821727" y="3661662"/>
                  </a:lnTo>
                  <a:lnTo>
                    <a:pt x="2922875" y="3658411"/>
                  </a:lnTo>
                  <a:lnTo>
                    <a:pt x="3025219" y="3654381"/>
                  </a:lnTo>
                  <a:lnTo>
                    <a:pt x="3128587" y="3649517"/>
                  </a:lnTo>
                  <a:lnTo>
                    <a:pt x="3232805" y="3643759"/>
                  </a:lnTo>
                  <a:lnTo>
                    <a:pt x="3337697" y="3637051"/>
                  </a:lnTo>
                  <a:lnTo>
                    <a:pt x="3443091" y="3629335"/>
                  </a:lnTo>
                  <a:lnTo>
                    <a:pt x="3495922" y="3625081"/>
                  </a:lnTo>
                  <a:lnTo>
                    <a:pt x="3548813" y="3620553"/>
                  </a:lnTo>
                  <a:lnTo>
                    <a:pt x="3601742" y="3615744"/>
                  </a:lnTo>
                  <a:lnTo>
                    <a:pt x="3654688" y="3610648"/>
                  </a:lnTo>
                  <a:lnTo>
                    <a:pt x="3707629" y="3605256"/>
                  </a:lnTo>
                  <a:lnTo>
                    <a:pt x="3760544" y="3599562"/>
                  </a:lnTo>
                  <a:lnTo>
                    <a:pt x="3813409" y="3593559"/>
                  </a:lnTo>
                  <a:lnTo>
                    <a:pt x="3866205" y="3587239"/>
                  </a:lnTo>
                  <a:lnTo>
                    <a:pt x="3918908" y="3580594"/>
                  </a:lnTo>
                  <a:lnTo>
                    <a:pt x="3971497" y="3573619"/>
                  </a:lnTo>
                  <a:lnTo>
                    <a:pt x="4023952" y="3566305"/>
                  </a:lnTo>
                  <a:lnTo>
                    <a:pt x="4076248" y="3558646"/>
                  </a:lnTo>
                  <a:lnTo>
                    <a:pt x="4128366" y="3550634"/>
                  </a:lnTo>
                  <a:lnTo>
                    <a:pt x="4180283" y="3542262"/>
                  </a:lnTo>
                  <a:lnTo>
                    <a:pt x="4231978" y="3533523"/>
                  </a:lnTo>
                  <a:lnTo>
                    <a:pt x="4283429" y="3524409"/>
                  </a:lnTo>
                  <a:lnTo>
                    <a:pt x="4334613" y="3514915"/>
                  </a:lnTo>
                  <a:lnTo>
                    <a:pt x="4385510" y="3505031"/>
                  </a:lnTo>
                  <a:lnTo>
                    <a:pt x="4436098" y="3494752"/>
                  </a:lnTo>
                  <a:lnTo>
                    <a:pt x="4486355" y="3484069"/>
                  </a:lnTo>
                  <a:lnTo>
                    <a:pt x="4536258" y="3472976"/>
                  </a:lnTo>
                  <a:lnTo>
                    <a:pt x="4585787" y="3461466"/>
                  </a:lnTo>
                  <a:lnTo>
                    <a:pt x="4634920" y="3449531"/>
                  </a:lnTo>
                  <a:lnTo>
                    <a:pt x="4683634" y="3437164"/>
                  </a:lnTo>
                  <a:lnTo>
                    <a:pt x="4731909" y="3424358"/>
                  </a:lnTo>
                  <a:lnTo>
                    <a:pt x="4779722" y="3411106"/>
                  </a:lnTo>
                  <a:lnTo>
                    <a:pt x="4827052" y="3397400"/>
                  </a:lnTo>
                  <a:lnTo>
                    <a:pt x="4873877" y="3383234"/>
                  </a:lnTo>
                  <a:lnTo>
                    <a:pt x="4920175" y="3368600"/>
                  </a:lnTo>
                  <a:lnTo>
                    <a:pt x="4965925" y="3353491"/>
                  </a:lnTo>
                  <a:lnTo>
                    <a:pt x="5011104" y="3337899"/>
                  </a:lnTo>
                  <a:lnTo>
                    <a:pt x="5055692" y="3321818"/>
                  </a:lnTo>
                  <a:lnTo>
                    <a:pt x="5099665" y="3305241"/>
                  </a:lnTo>
                  <a:lnTo>
                    <a:pt x="5143003" y="3288160"/>
                  </a:lnTo>
                  <a:lnTo>
                    <a:pt x="5185684" y="3270567"/>
                  </a:lnTo>
                  <a:lnTo>
                    <a:pt x="5227686" y="3252457"/>
                  </a:lnTo>
                  <a:lnTo>
                    <a:pt x="5268988" y="3233821"/>
                  </a:lnTo>
                  <a:lnTo>
                    <a:pt x="5309567" y="3214653"/>
                  </a:lnTo>
                  <a:lnTo>
                    <a:pt x="5349401" y="3194944"/>
                  </a:lnTo>
                  <a:lnTo>
                    <a:pt x="5388470" y="3174689"/>
                  </a:lnTo>
                  <a:lnTo>
                    <a:pt x="5426751" y="3153880"/>
                  </a:lnTo>
                  <a:lnTo>
                    <a:pt x="5464223" y="3132509"/>
                  </a:lnTo>
                  <a:lnTo>
                    <a:pt x="5500864" y="3110570"/>
                  </a:lnTo>
                  <a:lnTo>
                    <a:pt x="5536652" y="3088055"/>
                  </a:lnTo>
                  <a:lnTo>
                    <a:pt x="5571565" y="3064957"/>
                  </a:lnTo>
                  <a:lnTo>
                    <a:pt x="5605582" y="3041269"/>
                  </a:lnTo>
                  <a:lnTo>
                    <a:pt x="5661647" y="2997731"/>
                  </a:lnTo>
                  <a:lnTo>
                    <a:pt x="5713304" y="2950554"/>
                  </a:lnTo>
                  <a:lnTo>
                    <a:pt x="5760601" y="2899922"/>
                  </a:lnTo>
                  <a:lnTo>
                    <a:pt x="5803587" y="2846019"/>
                  </a:lnTo>
                  <a:lnTo>
                    <a:pt x="5842309" y="2789030"/>
                  </a:lnTo>
                  <a:lnTo>
                    <a:pt x="5876815" y="2729138"/>
                  </a:lnTo>
                  <a:lnTo>
                    <a:pt x="5907154" y="2666528"/>
                  </a:lnTo>
                  <a:lnTo>
                    <a:pt x="5933373" y="2601385"/>
                  </a:lnTo>
                  <a:lnTo>
                    <a:pt x="5955520" y="2533892"/>
                  </a:lnTo>
                  <a:lnTo>
                    <a:pt x="5973644" y="2464235"/>
                  </a:lnTo>
                  <a:lnTo>
                    <a:pt x="5987792" y="2392597"/>
                  </a:lnTo>
                  <a:lnTo>
                    <a:pt x="5998013" y="2319163"/>
                  </a:lnTo>
                  <a:lnTo>
                    <a:pt x="6004354" y="2244116"/>
                  </a:lnTo>
                  <a:lnTo>
                    <a:pt x="6006085" y="2206046"/>
                  </a:lnTo>
                  <a:lnTo>
                    <a:pt x="6006864" y="2167643"/>
                  </a:lnTo>
                  <a:lnTo>
                    <a:pt x="6006697" y="2128928"/>
                  </a:lnTo>
                  <a:lnTo>
                    <a:pt x="6005590" y="2089926"/>
                  </a:lnTo>
                  <a:lnTo>
                    <a:pt x="6003549" y="2050659"/>
                  </a:lnTo>
                  <a:lnTo>
                    <a:pt x="6000581" y="2011150"/>
                  </a:lnTo>
                  <a:lnTo>
                    <a:pt x="5996690" y="1971422"/>
                  </a:lnTo>
                  <a:lnTo>
                    <a:pt x="5991884" y="1931499"/>
                  </a:lnTo>
                  <a:lnTo>
                    <a:pt x="5986168" y="1891404"/>
                  </a:lnTo>
                  <a:lnTo>
                    <a:pt x="5979548" y="1851159"/>
                  </a:lnTo>
                  <a:lnTo>
                    <a:pt x="5972030" y="1810787"/>
                  </a:lnTo>
                  <a:lnTo>
                    <a:pt x="5963620" y="1770312"/>
                  </a:lnTo>
                  <a:lnTo>
                    <a:pt x="5954324" y="1729757"/>
                  </a:lnTo>
                  <a:lnTo>
                    <a:pt x="5944149" y="1689144"/>
                  </a:lnTo>
                  <a:lnTo>
                    <a:pt x="5933099" y="1648497"/>
                  </a:lnTo>
                  <a:lnTo>
                    <a:pt x="5921182" y="1607839"/>
                  </a:lnTo>
                  <a:lnTo>
                    <a:pt x="5908403" y="1567192"/>
                  </a:lnTo>
                  <a:lnTo>
                    <a:pt x="5894768" y="1526580"/>
                  </a:lnTo>
                  <a:lnTo>
                    <a:pt x="5880283" y="1486027"/>
                  </a:lnTo>
                  <a:lnTo>
                    <a:pt x="5864955" y="1445554"/>
                  </a:lnTo>
                  <a:lnTo>
                    <a:pt x="5848788" y="1405185"/>
                  </a:lnTo>
                  <a:lnTo>
                    <a:pt x="5831790" y="1364943"/>
                  </a:lnTo>
                  <a:lnTo>
                    <a:pt x="5813966" y="1324851"/>
                  </a:lnTo>
                  <a:lnTo>
                    <a:pt x="5795322" y="1284932"/>
                  </a:lnTo>
                  <a:lnTo>
                    <a:pt x="5775864" y="1245209"/>
                  </a:lnTo>
                  <a:lnTo>
                    <a:pt x="5755599" y="1205705"/>
                  </a:lnTo>
                  <a:lnTo>
                    <a:pt x="5734531" y="1166444"/>
                  </a:lnTo>
                  <a:lnTo>
                    <a:pt x="5712668" y="1127448"/>
                  </a:lnTo>
                  <a:lnTo>
                    <a:pt x="5690015" y="1088740"/>
                  </a:lnTo>
                  <a:lnTo>
                    <a:pt x="5666578" y="1050343"/>
                  </a:lnTo>
                  <a:lnTo>
                    <a:pt x="5642363" y="1012281"/>
                  </a:lnTo>
                  <a:lnTo>
                    <a:pt x="5617376" y="974576"/>
                  </a:lnTo>
                  <a:lnTo>
                    <a:pt x="5591624" y="937252"/>
                  </a:lnTo>
                  <a:lnTo>
                    <a:pt x="5565112" y="900331"/>
                  </a:lnTo>
                  <a:lnTo>
                    <a:pt x="5537846" y="863836"/>
                  </a:lnTo>
                  <a:lnTo>
                    <a:pt x="5509832" y="827792"/>
                  </a:lnTo>
                  <a:lnTo>
                    <a:pt x="5481076" y="792219"/>
                  </a:lnTo>
                  <a:lnTo>
                    <a:pt x="5451585" y="757143"/>
                  </a:lnTo>
                  <a:lnTo>
                    <a:pt x="5421363" y="722585"/>
                  </a:lnTo>
                  <a:lnTo>
                    <a:pt x="5390418" y="688569"/>
                  </a:lnTo>
                  <a:lnTo>
                    <a:pt x="5358755" y="655118"/>
                  </a:lnTo>
                  <a:lnTo>
                    <a:pt x="5326381" y="622254"/>
                  </a:lnTo>
                  <a:lnTo>
                    <a:pt x="5293300" y="590002"/>
                  </a:lnTo>
                  <a:lnTo>
                    <a:pt x="5259520" y="558383"/>
                  </a:lnTo>
                  <a:lnTo>
                    <a:pt x="5225046" y="527421"/>
                  </a:lnTo>
                  <a:lnTo>
                    <a:pt x="5189884" y="497139"/>
                  </a:lnTo>
                  <a:lnTo>
                    <a:pt x="5154040" y="467561"/>
                  </a:lnTo>
                  <a:lnTo>
                    <a:pt x="5117521" y="438708"/>
                  </a:lnTo>
                  <a:lnTo>
                    <a:pt x="5080332" y="410605"/>
                  </a:lnTo>
                  <a:lnTo>
                    <a:pt x="5042479" y="383273"/>
                  </a:lnTo>
                  <a:lnTo>
                    <a:pt x="5003968" y="356737"/>
                  </a:lnTo>
                  <a:lnTo>
                    <a:pt x="4964805" y="331019"/>
                  </a:lnTo>
                  <a:lnTo>
                    <a:pt x="4924997" y="306143"/>
                  </a:lnTo>
                  <a:lnTo>
                    <a:pt x="4884549" y="282130"/>
                  </a:lnTo>
                  <a:lnTo>
                    <a:pt x="4843467" y="259005"/>
                  </a:lnTo>
                  <a:lnTo>
                    <a:pt x="4801757" y="236791"/>
                  </a:lnTo>
                  <a:lnTo>
                    <a:pt x="4759425" y="215510"/>
                  </a:lnTo>
                  <a:lnTo>
                    <a:pt x="4716478" y="195185"/>
                  </a:lnTo>
                  <a:lnTo>
                    <a:pt x="4672921" y="175840"/>
                  </a:lnTo>
                  <a:lnTo>
                    <a:pt x="4628760" y="157498"/>
                  </a:lnTo>
                  <a:lnTo>
                    <a:pt x="4584002" y="140181"/>
                  </a:lnTo>
                  <a:lnTo>
                    <a:pt x="4538651" y="123913"/>
                  </a:lnTo>
                  <a:lnTo>
                    <a:pt x="4492715" y="108716"/>
                  </a:lnTo>
                  <a:lnTo>
                    <a:pt x="4446199" y="94614"/>
                  </a:lnTo>
                  <a:lnTo>
                    <a:pt x="4379634" y="77430"/>
                  </a:lnTo>
                  <a:lnTo>
                    <a:pt x="4303838" y="61805"/>
                  </a:lnTo>
                  <a:lnTo>
                    <a:pt x="4262657" y="54596"/>
                  </a:lnTo>
                  <a:lnTo>
                    <a:pt x="4219380" y="47798"/>
                  </a:lnTo>
                  <a:lnTo>
                    <a:pt x="4174080" y="41420"/>
                  </a:lnTo>
                  <a:lnTo>
                    <a:pt x="4126828" y="35469"/>
                  </a:lnTo>
                  <a:lnTo>
                    <a:pt x="4077694" y="29952"/>
                  </a:lnTo>
                  <a:lnTo>
                    <a:pt x="4026750" y="24876"/>
                  </a:lnTo>
                  <a:lnTo>
                    <a:pt x="3974067" y="20248"/>
                  </a:lnTo>
                  <a:lnTo>
                    <a:pt x="3919715" y="16077"/>
                  </a:lnTo>
                  <a:lnTo>
                    <a:pt x="3863767" y="12368"/>
                  </a:lnTo>
                  <a:lnTo>
                    <a:pt x="3806292" y="9131"/>
                  </a:lnTo>
                  <a:lnTo>
                    <a:pt x="3747362" y="6371"/>
                  </a:lnTo>
                  <a:lnTo>
                    <a:pt x="3687048" y="4097"/>
                  </a:lnTo>
                  <a:lnTo>
                    <a:pt x="3625422" y="2315"/>
                  </a:lnTo>
                  <a:lnTo>
                    <a:pt x="3562553" y="1034"/>
                  </a:lnTo>
                  <a:lnTo>
                    <a:pt x="3498514" y="259"/>
                  </a:lnTo>
                  <a:lnTo>
                    <a:pt x="3433374" y="0"/>
                  </a:lnTo>
                  <a:close/>
                </a:path>
              </a:pathLst>
            </a:custGeom>
            <a:solidFill>
              <a:srgbClr val="FFFFFF"/>
            </a:solidFill>
          </p:spPr>
          <p:txBody>
            <a:bodyPr wrap="square" lIns="0" tIns="0" rIns="0" bIns="0" rtlCol="0"/>
            <a:lstStyle/>
            <a:p>
              <a:endParaRPr/>
            </a:p>
          </p:txBody>
        </p:sp>
        <p:pic>
          <p:nvPicPr>
            <p:cNvPr id="5" name="object 5"/>
            <p:cNvPicPr/>
            <p:nvPr/>
          </p:nvPicPr>
          <p:blipFill>
            <a:blip r:embed="rId2" cstate="print"/>
            <a:stretch>
              <a:fillRect/>
            </a:stretch>
          </p:blipFill>
          <p:spPr>
            <a:xfrm>
              <a:off x="2697480" y="1389887"/>
              <a:ext cx="4130802" cy="1009650"/>
            </a:xfrm>
            <a:prstGeom prst="rect">
              <a:avLst/>
            </a:prstGeom>
          </p:spPr>
        </p:pic>
        <p:pic>
          <p:nvPicPr>
            <p:cNvPr id="6" name="object 6"/>
            <p:cNvPicPr/>
            <p:nvPr/>
          </p:nvPicPr>
          <p:blipFill>
            <a:blip r:embed="rId3" cstate="print"/>
            <a:stretch>
              <a:fillRect/>
            </a:stretch>
          </p:blipFill>
          <p:spPr>
            <a:xfrm>
              <a:off x="3784091" y="1938528"/>
              <a:ext cx="1956054" cy="1009650"/>
            </a:xfrm>
            <a:prstGeom prst="rect">
              <a:avLst/>
            </a:prstGeom>
          </p:spPr>
        </p:pic>
        <p:pic>
          <p:nvPicPr>
            <p:cNvPr id="7" name="object 7"/>
            <p:cNvPicPr/>
            <p:nvPr/>
          </p:nvPicPr>
          <p:blipFill>
            <a:blip r:embed="rId4" cstate="print"/>
            <a:stretch>
              <a:fillRect/>
            </a:stretch>
          </p:blipFill>
          <p:spPr>
            <a:xfrm>
              <a:off x="2446020" y="2487168"/>
              <a:ext cx="4542282" cy="1009650"/>
            </a:xfrm>
            <a:prstGeom prst="rect">
              <a:avLst/>
            </a:prstGeom>
          </p:spPr>
        </p:pic>
      </p:grpSp>
      <p:sp>
        <p:nvSpPr>
          <p:cNvPr id="8" name="object 8"/>
          <p:cNvSpPr txBox="1">
            <a:spLocks noGrp="1"/>
          </p:cNvSpPr>
          <p:nvPr>
            <p:ph type="title"/>
          </p:nvPr>
        </p:nvSpPr>
        <p:spPr>
          <a:xfrm>
            <a:off x="2717673" y="1523187"/>
            <a:ext cx="3971290" cy="1671955"/>
          </a:xfrm>
          <a:prstGeom prst="rect">
            <a:avLst/>
          </a:prstGeom>
        </p:spPr>
        <p:txBody>
          <a:bodyPr vert="horz" wrap="square" lIns="0" tIns="12700" rIns="0" bIns="0" rtlCol="0">
            <a:spAutoFit/>
          </a:bodyPr>
          <a:lstStyle/>
          <a:p>
            <a:pPr marL="12700" marR="5080" algn="ctr">
              <a:lnSpc>
                <a:spcPct val="100000"/>
              </a:lnSpc>
              <a:spcBef>
                <a:spcPts val="100"/>
              </a:spcBef>
            </a:pPr>
            <a:r>
              <a:rPr sz="3600" spc="-254" dirty="0">
                <a:solidFill>
                  <a:srgbClr val="FF7C8E"/>
                </a:solidFill>
              </a:rPr>
              <a:t>AİLE</a:t>
            </a:r>
            <a:r>
              <a:rPr sz="3600" spc="-335" dirty="0">
                <a:solidFill>
                  <a:srgbClr val="FF7C8E"/>
                </a:solidFill>
              </a:rPr>
              <a:t> </a:t>
            </a:r>
            <a:r>
              <a:rPr sz="3600" spc="-280" dirty="0">
                <a:solidFill>
                  <a:srgbClr val="FF7C8E"/>
                </a:solidFill>
              </a:rPr>
              <a:t>KURALLARI </a:t>
            </a:r>
            <a:r>
              <a:rPr sz="3600" spc="-305" dirty="0">
                <a:solidFill>
                  <a:srgbClr val="FF7C8E"/>
                </a:solidFill>
              </a:rPr>
              <a:t>NASIL </a:t>
            </a:r>
            <a:r>
              <a:rPr sz="3600" spc="-355" dirty="0">
                <a:solidFill>
                  <a:srgbClr val="FF7C8E"/>
                </a:solidFill>
              </a:rPr>
              <a:t>BELİRLENMELİDİR?</a:t>
            </a:r>
            <a:endParaRPr sz="3600"/>
          </a:p>
        </p:txBody>
      </p:sp>
      <p:pic>
        <p:nvPicPr>
          <p:cNvPr id="9" name="object 9"/>
          <p:cNvPicPr/>
          <p:nvPr/>
        </p:nvPicPr>
        <p:blipFill>
          <a:blip r:embed="rId5" cstate="print"/>
          <a:stretch>
            <a:fillRect/>
          </a:stretch>
        </p:blipFill>
        <p:spPr>
          <a:xfrm>
            <a:off x="1042416" y="4091940"/>
            <a:ext cx="170637" cy="199593"/>
          </a:xfrm>
          <a:prstGeom prst="rect">
            <a:avLst/>
          </a:prstGeom>
        </p:spPr>
      </p:pic>
      <p:grpSp>
        <p:nvGrpSpPr>
          <p:cNvPr id="10" name="object 10"/>
          <p:cNvGrpSpPr/>
          <p:nvPr/>
        </p:nvGrpSpPr>
        <p:grpSpPr>
          <a:xfrm>
            <a:off x="1264970" y="2776727"/>
            <a:ext cx="213360" cy="253365"/>
            <a:chOff x="1264970" y="2776727"/>
            <a:chExt cx="213360" cy="253365"/>
          </a:xfrm>
        </p:grpSpPr>
        <p:pic>
          <p:nvPicPr>
            <p:cNvPr id="11" name="object 11"/>
            <p:cNvPicPr/>
            <p:nvPr/>
          </p:nvPicPr>
          <p:blipFill>
            <a:blip r:embed="rId6" cstate="print"/>
            <a:stretch>
              <a:fillRect/>
            </a:stretch>
          </p:blipFill>
          <p:spPr>
            <a:xfrm>
              <a:off x="1284731" y="2776727"/>
              <a:ext cx="193548" cy="167640"/>
            </a:xfrm>
            <a:prstGeom prst="rect">
              <a:avLst/>
            </a:prstGeom>
          </p:spPr>
        </p:pic>
        <p:pic>
          <p:nvPicPr>
            <p:cNvPr id="12" name="object 12"/>
            <p:cNvPicPr/>
            <p:nvPr/>
          </p:nvPicPr>
          <p:blipFill>
            <a:blip r:embed="rId7" cstate="print"/>
            <a:stretch>
              <a:fillRect/>
            </a:stretch>
          </p:blipFill>
          <p:spPr>
            <a:xfrm>
              <a:off x="1264970" y="2906267"/>
              <a:ext cx="106629" cy="123443"/>
            </a:xfrm>
            <a:prstGeom prst="rect">
              <a:avLst/>
            </a:prstGeom>
          </p:spPr>
        </p:pic>
      </p:grpSp>
      <p:grpSp>
        <p:nvGrpSpPr>
          <p:cNvPr id="13" name="object 13"/>
          <p:cNvGrpSpPr/>
          <p:nvPr/>
        </p:nvGrpSpPr>
        <p:grpSpPr>
          <a:xfrm>
            <a:off x="301752" y="2249423"/>
            <a:ext cx="2573020" cy="2894330"/>
            <a:chOff x="301752" y="2249423"/>
            <a:chExt cx="2573020" cy="2894330"/>
          </a:xfrm>
        </p:grpSpPr>
        <p:sp>
          <p:nvSpPr>
            <p:cNvPr id="14" name="object 14"/>
            <p:cNvSpPr/>
            <p:nvPr/>
          </p:nvSpPr>
          <p:spPr>
            <a:xfrm>
              <a:off x="1829534" y="2327147"/>
              <a:ext cx="1045210" cy="1437640"/>
            </a:xfrm>
            <a:custGeom>
              <a:avLst/>
              <a:gdLst/>
              <a:ahLst/>
              <a:cxnLst/>
              <a:rect l="l" t="t" r="r" b="b"/>
              <a:pathLst>
                <a:path w="1045210" h="1437639">
                  <a:moveTo>
                    <a:pt x="845329" y="824102"/>
                  </a:moveTo>
                  <a:lnTo>
                    <a:pt x="435764" y="824102"/>
                  </a:lnTo>
                  <a:lnTo>
                    <a:pt x="585116" y="1086865"/>
                  </a:lnTo>
                  <a:lnTo>
                    <a:pt x="546254" y="1092581"/>
                  </a:lnTo>
                  <a:lnTo>
                    <a:pt x="588037" y="1437132"/>
                  </a:lnTo>
                  <a:lnTo>
                    <a:pt x="881026" y="1399793"/>
                  </a:lnTo>
                  <a:lnTo>
                    <a:pt x="900078" y="1397631"/>
                  </a:lnTo>
                  <a:lnTo>
                    <a:pt x="952781" y="1376807"/>
                  </a:lnTo>
                  <a:lnTo>
                    <a:pt x="991227" y="1349487"/>
                  </a:lnTo>
                  <a:lnTo>
                    <a:pt x="1019851" y="1313659"/>
                  </a:lnTo>
                  <a:lnTo>
                    <a:pt x="1037935" y="1271841"/>
                  </a:lnTo>
                  <a:lnTo>
                    <a:pt x="1044758" y="1226551"/>
                  </a:lnTo>
                  <a:lnTo>
                    <a:pt x="1039600" y="1180309"/>
                  </a:lnTo>
                  <a:lnTo>
                    <a:pt x="1021742" y="1135633"/>
                  </a:lnTo>
                  <a:lnTo>
                    <a:pt x="845329" y="824102"/>
                  </a:lnTo>
                  <a:close/>
                </a:path>
                <a:path w="1045210" h="1437639">
                  <a:moveTo>
                    <a:pt x="106961" y="605154"/>
                  </a:moveTo>
                  <a:lnTo>
                    <a:pt x="104167" y="605154"/>
                  </a:lnTo>
                  <a:lnTo>
                    <a:pt x="88921" y="607593"/>
                  </a:lnTo>
                  <a:lnTo>
                    <a:pt x="74973" y="614473"/>
                  </a:lnTo>
                  <a:lnTo>
                    <a:pt x="63716" y="625139"/>
                  </a:lnTo>
                  <a:lnTo>
                    <a:pt x="56542" y="638937"/>
                  </a:lnTo>
                  <a:lnTo>
                    <a:pt x="53937" y="657435"/>
                  </a:lnTo>
                  <a:lnTo>
                    <a:pt x="58463" y="675004"/>
                  </a:lnTo>
                  <a:lnTo>
                    <a:pt x="69205" y="689621"/>
                  </a:lnTo>
                  <a:lnTo>
                    <a:pt x="85244" y="699262"/>
                  </a:lnTo>
                  <a:lnTo>
                    <a:pt x="303557" y="781050"/>
                  </a:lnTo>
                  <a:lnTo>
                    <a:pt x="324596" y="800869"/>
                  </a:lnTo>
                  <a:lnTo>
                    <a:pt x="349277" y="815498"/>
                  </a:lnTo>
                  <a:lnTo>
                    <a:pt x="376531" y="824555"/>
                  </a:lnTo>
                  <a:lnTo>
                    <a:pt x="405284" y="827658"/>
                  </a:lnTo>
                  <a:lnTo>
                    <a:pt x="412904" y="827442"/>
                  </a:lnTo>
                  <a:lnTo>
                    <a:pt x="420524" y="826785"/>
                  </a:lnTo>
                  <a:lnTo>
                    <a:pt x="428144" y="825676"/>
                  </a:lnTo>
                  <a:lnTo>
                    <a:pt x="435764" y="824102"/>
                  </a:lnTo>
                  <a:lnTo>
                    <a:pt x="845329" y="824102"/>
                  </a:lnTo>
                  <a:lnTo>
                    <a:pt x="744501" y="646049"/>
                  </a:lnTo>
                  <a:lnTo>
                    <a:pt x="752003" y="627507"/>
                  </a:lnTo>
                  <a:lnTo>
                    <a:pt x="213133" y="627507"/>
                  </a:lnTo>
                  <a:lnTo>
                    <a:pt x="112549" y="605916"/>
                  </a:lnTo>
                  <a:lnTo>
                    <a:pt x="109755" y="605408"/>
                  </a:lnTo>
                  <a:lnTo>
                    <a:pt x="106961" y="605154"/>
                  </a:lnTo>
                  <a:close/>
                </a:path>
                <a:path w="1045210" h="1437639">
                  <a:moveTo>
                    <a:pt x="45620" y="85978"/>
                  </a:moveTo>
                  <a:lnTo>
                    <a:pt x="38000" y="85978"/>
                  </a:lnTo>
                  <a:lnTo>
                    <a:pt x="30380" y="87883"/>
                  </a:lnTo>
                  <a:lnTo>
                    <a:pt x="23335" y="92122"/>
                  </a:lnTo>
                  <a:lnTo>
                    <a:pt x="10580" y="102240"/>
                  </a:lnTo>
                  <a:lnTo>
                    <a:pt x="2599" y="116443"/>
                  </a:lnTo>
                  <a:lnTo>
                    <a:pt x="0" y="132812"/>
                  </a:lnTo>
                  <a:lnTo>
                    <a:pt x="3329" y="149478"/>
                  </a:lnTo>
                  <a:lnTo>
                    <a:pt x="15878" y="188438"/>
                  </a:lnTo>
                  <a:lnTo>
                    <a:pt x="48764" y="283511"/>
                  </a:lnTo>
                  <a:lnTo>
                    <a:pt x="94841" y="401992"/>
                  </a:lnTo>
                  <a:lnTo>
                    <a:pt x="146966" y="511175"/>
                  </a:lnTo>
                  <a:lnTo>
                    <a:pt x="213133" y="627507"/>
                  </a:lnTo>
                  <a:lnTo>
                    <a:pt x="752003" y="627507"/>
                  </a:lnTo>
                  <a:lnTo>
                    <a:pt x="754788" y="607187"/>
                  </a:lnTo>
                  <a:lnTo>
                    <a:pt x="752431" y="586577"/>
                  </a:lnTo>
                  <a:lnTo>
                    <a:pt x="744501" y="567182"/>
                  </a:lnTo>
                  <a:lnTo>
                    <a:pt x="656360" y="410718"/>
                  </a:lnTo>
                  <a:lnTo>
                    <a:pt x="256186" y="410718"/>
                  </a:lnTo>
                  <a:lnTo>
                    <a:pt x="86641" y="109219"/>
                  </a:lnTo>
                  <a:lnTo>
                    <a:pt x="78803" y="99427"/>
                  </a:lnTo>
                  <a:lnTo>
                    <a:pt x="68893" y="92122"/>
                  </a:lnTo>
                  <a:lnTo>
                    <a:pt x="57602" y="87556"/>
                  </a:lnTo>
                  <a:lnTo>
                    <a:pt x="45620" y="85978"/>
                  </a:lnTo>
                  <a:close/>
                </a:path>
                <a:path w="1045210" h="1437639">
                  <a:moveTo>
                    <a:pt x="158269" y="24891"/>
                  </a:moveTo>
                  <a:lnTo>
                    <a:pt x="151157" y="24891"/>
                  </a:lnTo>
                  <a:lnTo>
                    <a:pt x="143791" y="26669"/>
                  </a:lnTo>
                  <a:lnTo>
                    <a:pt x="136933" y="30225"/>
                  </a:lnTo>
                  <a:lnTo>
                    <a:pt x="124118" y="41054"/>
                  </a:lnTo>
                  <a:lnTo>
                    <a:pt x="116137" y="55229"/>
                  </a:lnTo>
                  <a:lnTo>
                    <a:pt x="113538" y="71284"/>
                  </a:lnTo>
                  <a:lnTo>
                    <a:pt x="116827" y="87556"/>
                  </a:lnTo>
                  <a:lnTo>
                    <a:pt x="116922" y="87883"/>
                  </a:lnTo>
                  <a:lnTo>
                    <a:pt x="256186" y="410718"/>
                  </a:lnTo>
                  <a:lnTo>
                    <a:pt x="656360" y="410718"/>
                  </a:lnTo>
                  <a:lnTo>
                    <a:pt x="577877" y="271399"/>
                  </a:lnTo>
                  <a:lnTo>
                    <a:pt x="527762" y="193952"/>
                  </a:lnTo>
                  <a:lnTo>
                    <a:pt x="466419" y="114458"/>
                  </a:lnTo>
                  <a:lnTo>
                    <a:pt x="432038" y="73406"/>
                  </a:lnTo>
                  <a:lnTo>
                    <a:pt x="317908" y="73406"/>
                  </a:lnTo>
                  <a:lnTo>
                    <a:pt x="306242" y="56133"/>
                  </a:lnTo>
                  <a:lnTo>
                    <a:pt x="202973" y="56133"/>
                  </a:lnTo>
                  <a:lnTo>
                    <a:pt x="197258" y="47497"/>
                  </a:lnTo>
                  <a:lnTo>
                    <a:pt x="189630" y="37804"/>
                  </a:lnTo>
                  <a:lnTo>
                    <a:pt x="180240" y="30718"/>
                  </a:lnTo>
                  <a:lnTo>
                    <a:pt x="169612" y="26370"/>
                  </a:lnTo>
                  <a:lnTo>
                    <a:pt x="158269" y="24891"/>
                  </a:lnTo>
                  <a:close/>
                </a:path>
                <a:path w="1045210" h="1437639">
                  <a:moveTo>
                    <a:pt x="357405" y="8635"/>
                  </a:moveTo>
                  <a:lnTo>
                    <a:pt x="349912" y="8635"/>
                  </a:lnTo>
                  <a:lnTo>
                    <a:pt x="342165" y="10540"/>
                  </a:lnTo>
                  <a:lnTo>
                    <a:pt x="335180" y="14477"/>
                  </a:lnTo>
                  <a:lnTo>
                    <a:pt x="321766" y="26114"/>
                  </a:lnTo>
                  <a:lnTo>
                    <a:pt x="314162" y="40703"/>
                  </a:lnTo>
                  <a:lnTo>
                    <a:pt x="312749" y="56911"/>
                  </a:lnTo>
                  <a:lnTo>
                    <a:pt x="317908" y="73406"/>
                  </a:lnTo>
                  <a:lnTo>
                    <a:pt x="432038" y="73406"/>
                  </a:lnTo>
                  <a:lnTo>
                    <a:pt x="414482" y="52443"/>
                  </a:lnTo>
                  <a:lnTo>
                    <a:pt x="392584" y="27431"/>
                  </a:lnTo>
                  <a:lnTo>
                    <a:pt x="385909" y="19351"/>
                  </a:lnTo>
                  <a:lnTo>
                    <a:pt x="377471" y="13461"/>
                  </a:lnTo>
                  <a:lnTo>
                    <a:pt x="367795" y="9858"/>
                  </a:lnTo>
                  <a:lnTo>
                    <a:pt x="357405" y="8635"/>
                  </a:lnTo>
                  <a:close/>
                </a:path>
                <a:path w="1045210" h="1437639">
                  <a:moveTo>
                    <a:pt x="245772" y="0"/>
                  </a:moveTo>
                  <a:lnTo>
                    <a:pt x="238279" y="0"/>
                  </a:lnTo>
                  <a:lnTo>
                    <a:pt x="230532" y="1904"/>
                  </a:lnTo>
                  <a:lnTo>
                    <a:pt x="223039" y="5841"/>
                  </a:lnTo>
                  <a:lnTo>
                    <a:pt x="211081" y="15307"/>
                  </a:lnTo>
                  <a:lnTo>
                    <a:pt x="203386" y="27749"/>
                  </a:lnTo>
                  <a:lnTo>
                    <a:pt x="200501" y="41810"/>
                  </a:lnTo>
                  <a:lnTo>
                    <a:pt x="202973" y="56133"/>
                  </a:lnTo>
                  <a:lnTo>
                    <a:pt x="306242" y="56133"/>
                  </a:lnTo>
                  <a:lnTo>
                    <a:pt x="281967" y="20193"/>
                  </a:lnTo>
                  <a:lnTo>
                    <a:pt x="274740" y="11465"/>
                  </a:lnTo>
                  <a:lnTo>
                    <a:pt x="266061" y="5143"/>
                  </a:lnTo>
                  <a:lnTo>
                    <a:pt x="256286" y="1297"/>
                  </a:lnTo>
                  <a:lnTo>
                    <a:pt x="245772" y="0"/>
                  </a:lnTo>
                  <a:close/>
                </a:path>
              </a:pathLst>
            </a:custGeom>
            <a:solidFill>
              <a:srgbClr val="F8C2C0"/>
            </a:solidFill>
          </p:spPr>
          <p:txBody>
            <a:bodyPr wrap="square" lIns="0" tIns="0" rIns="0" bIns="0" rtlCol="0"/>
            <a:lstStyle/>
            <a:p>
              <a:endParaRPr/>
            </a:p>
          </p:txBody>
        </p:sp>
        <p:sp>
          <p:nvSpPr>
            <p:cNvPr id="15" name="object 15"/>
            <p:cNvSpPr/>
            <p:nvPr/>
          </p:nvSpPr>
          <p:spPr>
            <a:xfrm>
              <a:off x="1996440" y="2374391"/>
              <a:ext cx="367665" cy="611505"/>
            </a:xfrm>
            <a:custGeom>
              <a:avLst/>
              <a:gdLst/>
              <a:ahLst/>
              <a:cxnLst/>
              <a:rect l="l" t="t" r="r" b="b"/>
              <a:pathLst>
                <a:path w="367664" h="611505">
                  <a:moveTo>
                    <a:pt x="356616" y="602615"/>
                  </a:moveTo>
                  <a:lnTo>
                    <a:pt x="327164" y="570788"/>
                  </a:lnTo>
                  <a:lnTo>
                    <a:pt x="291122" y="551383"/>
                  </a:lnTo>
                  <a:lnTo>
                    <a:pt x="235966" y="540131"/>
                  </a:lnTo>
                  <a:lnTo>
                    <a:pt x="225425" y="539496"/>
                  </a:lnTo>
                  <a:lnTo>
                    <a:pt x="220345" y="539496"/>
                  </a:lnTo>
                  <a:lnTo>
                    <a:pt x="174371" y="544766"/>
                  </a:lnTo>
                  <a:lnTo>
                    <a:pt x="138061" y="557136"/>
                  </a:lnTo>
                  <a:lnTo>
                    <a:pt x="112344" y="571487"/>
                  </a:lnTo>
                  <a:lnTo>
                    <a:pt x="98171" y="582676"/>
                  </a:lnTo>
                  <a:lnTo>
                    <a:pt x="43942" y="575310"/>
                  </a:lnTo>
                  <a:lnTo>
                    <a:pt x="41148" y="575310"/>
                  </a:lnTo>
                  <a:lnTo>
                    <a:pt x="37719" y="578993"/>
                  </a:lnTo>
                  <a:lnTo>
                    <a:pt x="36576" y="582676"/>
                  </a:lnTo>
                  <a:lnTo>
                    <a:pt x="35052" y="585470"/>
                  </a:lnTo>
                  <a:lnTo>
                    <a:pt x="37973" y="591185"/>
                  </a:lnTo>
                  <a:lnTo>
                    <a:pt x="43688" y="591185"/>
                  </a:lnTo>
                  <a:lnTo>
                    <a:pt x="101092" y="598297"/>
                  </a:lnTo>
                  <a:lnTo>
                    <a:pt x="105410" y="595503"/>
                  </a:lnTo>
                  <a:lnTo>
                    <a:pt x="114312" y="589026"/>
                  </a:lnTo>
                  <a:lnTo>
                    <a:pt x="138010" y="574751"/>
                  </a:lnTo>
                  <a:lnTo>
                    <a:pt x="175094" y="560463"/>
                  </a:lnTo>
                  <a:lnTo>
                    <a:pt x="224155" y="553974"/>
                  </a:lnTo>
                  <a:lnTo>
                    <a:pt x="234569" y="554355"/>
                  </a:lnTo>
                  <a:lnTo>
                    <a:pt x="282613" y="563105"/>
                  </a:lnTo>
                  <a:lnTo>
                    <a:pt x="331901" y="596061"/>
                  </a:lnTo>
                  <a:lnTo>
                    <a:pt x="339344" y="606806"/>
                  </a:lnTo>
                  <a:lnTo>
                    <a:pt x="342265" y="609600"/>
                  </a:lnTo>
                  <a:lnTo>
                    <a:pt x="349377" y="609600"/>
                  </a:lnTo>
                  <a:lnTo>
                    <a:pt x="350901" y="611124"/>
                  </a:lnTo>
                  <a:lnTo>
                    <a:pt x="356616" y="602615"/>
                  </a:lnTo>
                  <a:close/>
                </a:path>
                <a:path w="367664" h="611505">
                  <a:moveTo>
                    <a:pt x="367284" y="243967"/>
                  </a:moveTo>
                  <a:lnTo>
                    <a:pt x="365760" y="238125"/>
                  </a:lnTo>
                  <a:lnTo>
                    <a:pt x="363728" y="235077"/>
                  </a:lnTo>
                  <a:lnTo>
                    <a:pt x="360934" y="232664"/>
                  </a:lnTo>
                  <a:lnTo>
                    <a:pt x="356743" y="232664"/>
                  </a:lnTo>
                  <a:lnTo>
                    <a:pt x="355600" y="233045"/>
                  </a:lnTo>
                  <a:lnTo>
                    <a:pt x="354330" y="233807"/>
                  </a:lnTo>
                  <a:lnTo>
                    <a:pt x="302768" y="258318"/>
                  </a:lnTo>
                  <a:lnTo>
                    <a:pt x="152146" y="9271"/>
                  </a:lnTo>
                  <a:lnTo>
                    <a:pt x="151130" y="7112"/>
                  </a:lnTo>
                  <a:lnTo>
                    <a:pt x="147955" y="5207"/>
                  </a:lnTo>
                  <a:lnTo>
                    <a:pt x="142494" y="5207"/>
                  </a:lnTo>
                  <a:lnTo>
                    <a:pt x="140843" y="5461"/>
                  </a:lnTo>
                  <a:lnTo>
                    <a:pt x="136271" y="7747"/>
                  </a:lnTo>
                  <a:lnTo>
                    <a:pt x="134874" y="13589"/>
                  </a:lnTo>
                  <a:lnTo>
                    <a:pt x="136271" y="17780"/>
                  </a:lnTo>
                  <a:lnTo>
                    <a:pt x="286893" y="262636"/>
                  </a:lnTo>
                  <a:lnTo>
                    <a:pt x="215138" y="295783"/>
                  </a:lnTo>
                  <a:lnTo>
                    <a:pt x="44450" y="3429"/>
                  </a:lnTo>
                  <a:lnTo>
                    <a:pt x="43434" y="1270"/>
                  </a:lnTo>
                  <a:lnTo>
                    <a:pt x="40132" y="0"/>
                  </a:lnTo>
                  <a:lnTo>
                    <a:pt x="36068" y="0"/>
                  </a:lnTo>
                  <a:lnTo>
                    <a:pt x="33147" y="254"/>
                  </a:lnTo>
                  <a:lnTo>
                    <a:pt x="31623" y="635"/>
                  </a:lnTo>
                  <a:lnTo>
                    <a:pt x="28702" y="2032"/>
                  </a:lnTo>
                  <a:lnTo>
                    <a:pt x="27305" y="7747"/>
                  </a:lnTo>
                  <a:lnTo>
                    <a:pt x="28702" y="13589"/>
                  </a:lnTo>
                  <a:lnTo>
                    <a:pt x="196596" y="303022"/>
                  </a:lnTo>
                  <a:lnTo>
                    <a:pt x="7239" y="385064"/>
                  </a:lnTo>
                  <a:lnTo>
                    <a:pt x="2921" y="387858"/>
                  </a:lnTo>
                  <a:lnTo>
                    <a:pt x="0" y="392303"/>
                  </a:lnTo>
                  <a:lnTo>
                    <a:pt x="2921" y="396494"/>
                  </a:lnTo>
                  <a:lnTo>
                    <a:pt x="8636" y="402336"/>
                  </a:lnTo>
                  <a:lnTo>
                    <a:pt x="14351" y="402336"/>
                  </a:lnTo>
                  <a:lnTo>
                    <a:pt x="296926" y="277114"/>
                  </a:lnTo>
                  <a:lnTo>
                    <a:pt x="301244" y="277114"/>
                  </a:lnTo>
                  <a:lnTo>
                    <a:pt x="304165" y="274193"/>
                  </a:lnTo>
                  <a:lnTo>
                    <a:pt x="360045" y="251079"/>
                  </a:lnTo>
                  <a:lnTo>
                    <a:pt x="365760" y="248285"/>
                  </a:lnTo>
                  <a:lnTo>
                    <a:pt x="367284" y="243967"/>
                  </a:lnTo>
                  <a:close/>
                </a:path>
              </a:pathLst>
            </a:custGeom>
            <a:solidFill>
              <a:srgbClr val="242845"/>
            </a:solidFill>
          </p:spPr>
          <p:txBody>
            <a:bodyPr wrap="square" lIns="0" tIns="0" rIns="0" bIns="0" rtlCol="0"/>
            <a:lstStyle/>
            <a:p>
              <a:endParaRPr/>
            </a:p>
          </p:txBody>
        </p:sp>
        <p:sp>
          <p:nvSpPr>
            <p:cNvPr id="16" name="object 16"/>
            <p:cNvSpPr/>
            <p:nvPr/>
          </p:nvSpPr>
          <p:spPr>
            <a:xfrm>
              <a:off x="964742" y="3445763"/>
              <a:ext cx="1443355" cy="1697989"/>
            </a:xfrm>
            <a:custGeom>
              <a:avLst/>
              <a:gdLst/>
              <a:ahLst/>
              <a:cxnLst/>
              <a:rect l="l" t="t" r="r" b="b"/>
              <a:pathLst>
                <a:path w="1443355" h="1697989">
                  <a:moveTo>
                    <a:pt x="1131519" y="0"/>
                  </a:moveTo>
                  <a:lnTo>
                    <a:pt x="0" y="143637"/>
                  </a:lnTo>
                  <a:lnTo>
                    <a:pt x="198158" y="1697682"/>
                  </a:lnTo>
                  <a:lnTo>
                    <a:pt x="1443177" y="1697682"/>
                  </a:lnTo>
                  <a:lnTo>
                    <a:pt x="1131519" y="0"/>
                  </a:lnTo>
                  <a:close/>
                </a:path>
              </a:pathLst>
            </a:custGeom>
            <a:solidFill>
              <a:srgbClr val="EF8897"/>
            </a:solidFill>
          </p:spPr>
          <p:txBody>
            <a:bodyPr wrap="square" lIns="0" tIns="0" rIns="0" bIns="0" rtlCol="0"/>
            <a:lstStyle/>
            <a:p>
              <a:endParaRPr/>
            </a:p>
          </p:txBody>
        </p:sp>
        <p:sp>
          <p:nvSpPr>
            <p:cNvPr id="17" name="object 17"/>
            <p:cNvSpPr/>
            <p:nvPr/>
          </p:nvSpPr>
          <p:spPr>
            <a:xfrm>
              <a:off x="1051560" y="4155947"/>
              <a:ext cx="1259205" cy="556260"/>
            </a:xfrm>
            <a:custGeom>
              <a:avLst/>
              <a:gdLst/>
              <a:ahLst/>
              <a:cxnLst/>
              <a:rect l="l" t="t" r="r" b="b"/>
              <a:pathLst>
                <a:path w="1259205" h="556260">
                  <a:moveTo>
                    <a:pt x="1182751" y="0"/>
                  </a:moveTo>
                  <a:lnTo>
                    <a:pt x="0" y="126161"/>
                  </a:lnTo>
                  <a:lnTo>
                    <a:pt x="54559" y="556209"/>
                  </a:lnTo>
                  <a:lnTo>
                    <a:pt x="1258823" y="427202"/>
                  </a:lnTo>
                  <a:lnTo>
                    <a:pt x="1182751" y="0"/>
                  </a:lnTo>
                  <a:close/>
                </a:path>
              </a:pathLst>
            </a:custGeom>
            <a:solidFill>
              <a:srgbClr val="FFFFFF"/>
            </a:solidFill>
          </p:spPr>
          <p:txBody>
            <a:bodyPr wrap="square" lIns="0" tIns="0" rIns="0" bIns="0" rtlCol="0"/>
            <a:lstStyle/>
            <a:p>
              <a:endParaRPr/>
            </a:p>
          </p:txBody>
        </p:sp>
        <p:sp>
          <p:nvSpPr>
            <p:cNvPr id="18" name="object 18"/>
            <p:cNvSpPr/>
            <p:nvPr/>
          </p:nvSpPr>
          <p:spPr>
            <a:xfrm>
              <a:off x="1203960" y="2657855"/>
              <a:ext cx="370840" cy="541020"/>
            </a:xfrm>
            <a:custGeom>
              <a:avLst/>
              <a:gdLst/>
              <a:ahLst/>
              <a:cxnLst/>
              <a:rect l="l" t="t" r="r" b="b"/>
              <a:pathLst>
                <a:path w="370840" h="541019">
                  <a:moveTo>
                    <a:pt x="37503" y="0"/>
                  </a:moveTo>
                  <a:lnTo>
                    <a:pt x="0" y="87502"/>
                  </a:lnTo>
                  <a:lnTo>
                    <a:pt x="4368" y="130341"/>
                  </a:lnTo>
                  <a:lnTo>
                    <a:pt x="17660" y="231044"/>
                  </a:lnTo>
                  <a:lnTo>
                    <a:pt x="40156" y="347892"/>
                  </a:lnTo>
                  <a:lnTo>
                    <a:pt x="72136" y="439166"/>
                  </a:lnTo>
                  <a:lnTo>
                    <a:pt x="105025" y="491406"/>
                  </a:lnTo>
                  <a:lnTo>
                    <a:pt x="132556" y="522382"/>
                  </a:lnTo>
                  <a:lnTo>
                    <a:pt x="158496" y="541019"/>
                  </a:lnTo>
                  <a:lnTo>
                    <a:pt x="370331" y="12954"/>
                  </a:lnTo>
                  <a:lnTo>
                    <a:pt x="37503" y="0"/>
                  </a:lnTo>
                  <a:close/>
                </a:path>
              </a:pathLst>
            </a:custGeom>
            <a:solidFill>
              <a:srgbClr val="242845"/>
            </a:solidFill>
          </p:spPr>
          <p:txBody>
            <a:bodyPr wrap="square" lIns="0" tIns="0" rIns="0" bIns="0" rtlCol="0"/>
            <a:lstStyle/>
            <a:p>
              <a:endParaRPr/>
            </a:p>
          </p:txBody>
        </p:sp>
        <p:sp>
          <p:nvSpPr>
            <p:cNvPr id="19" name="object 19"/>
            <p:cNvSpPr/>
            <p:nvPr/>
          </p:nvSpPr>
          <p:spPr>
            <a:xfrm>
              <a:off x="1198903" y="2599943"/>
              <a:ext cx="866775" cy="1193800"/>
            </a:xfrm>
            <a:custGeom>
              <a:avLst/>
              <a:gdLst/>
              <a:ahLst/>
              <a:cxnLst/>
              <a:rect l="l" t="t" r="r" b="b"/>
              <a:pathLst>
                <a:path w="866775" h="1193800">
                  <a:moveTo>
                    <a:pt x="804013" y="0"/>
                  </a:moveTo>
                  <a:lnTo>
                    <a:pt x="100306" y="90550"/>
                  </a:lnTo>
                  <a:lnTo>
                    <a:pt x="123293" y="278638"/>
                  </a:lnTo>
                  <a:lnTo>
                    <a:pt x="113458" y="273970"/>
                  </a:lnTo>
                  <a:lnTo>
                    <a:pt x="103290" y="270637"/>
                  </a:lnTo>
                  <a:lnTo>
                    <a:pt x="92932" y="268636"/>
                  </a:lnTo>
                  <a:lnTo>
                    <a:pt x="82526" y="267969"/>
                  </a:lnTo>
                  <a:lnTo>
                    <a:pt x="64199" y="270045"/>
                  </a:lnTo>
                  <a:lnTo>
                    <a:pt x="17044" y="300228"/>
                  </a:lnTo>
                  <a:lnTo>
                    <a:pt x="0" y="360933"/>
                  </a:lnTo>
                  <a:lnTo>
                    <a:pt x="9992" y="390739"/>
                  </a:lnTo>
                  <a:lnTo>
                    <a:pt x="31446" y="415163"/>
                  </a:lnTo>
                  <a:lnTo>
                    <a:pt x="151995" y="508507"/>
                  </a:lnTo>
                  <a:lnTo>
                    <a:pt x="160631" y="583311"/>
                  </a:lnTo>
                  <a:lnTo>
                    <a:pt x="195175" y="833247"/>
                  </a:lnTo>
                  <a:lnTo>
                    <a:pt x="220956" y="1032891"/>
                  </a:lnTo>
                  <a:lnTo>
                    <a:pt x="220956" y="1041527"/>
                  </a:lnTo>
                  <a:lnTo>
                    <a:pt x="234573" y="1086797"/>
                  </a:lnTo>
                  <a:lnTo>
                    <a:pt x="258435" y="1122510"/>
                  </a:lnTo>
                  <a:lnTo>
                    <a:pt x="292266" y="1152001"/>
                  </a:lnTo>
                  <a:lnTo>
                    <a:pt x="334395" y="1174284"/>
                  </a:lnTo>
                  <a:lnTo>
                    <a:pt x="383149" y="1188376"/>
                  </a:lnTo>
                  <a:lnTo>
                    <a:pt x="436856" y="1193292"/>
                  </a:lnTo>
                  <a:lnTo>
                    <a:pt x="446331" y="1193147"/>
                  </a:lnTo>
                  <a:lnTo>
                    <a:pt x="527653" y="1179678"/>
                  </a:lnTo>
                  <a:lnTo>
                    <a:pt x="574650" y="1160428"/>
                  </a:lnTo>
                  <a:lnTo>
                    <a:pt x="614972" y="1134412"/>
                  </a:lnTo>
                  <a:lnTo>
                    <a:pt x="647388" y="1102910"/>
                  </a:lnTo>
                  <a:lnTo>
                    <a:pt x="670666" y="1067205"/>
                  </a:lnTo>
                  <a:lnTo>
                    <a:pt x="683576" y="1028579"/>
                  </a:lnTo>
                  <a:lnTo>
                    <a:pt x="684887" y="988314"/>
                  </a:lnTo>
                  <a:lnTo>
                    <a:pt x="674302" y="950906"/>
                  </a:lnTo>
                  <a:lnTo>
                    <a:pt x="654311" y="918321"/>
                  </a:lnTo>
                  <a:lnTo>
                    <a:pt x="626272" y="890569"/>
                  </a:lnTo>
                  <a:lnTo>
                    <a:pt x="591542" y="867663"/>
                  </a:lnTo>
                  <a:lnTo>
                    <a:pt x="594336" y="838962"/>
                  </a:lnTo>
                  <a:lnTo>
                    <a:pt x="639325" y="828709"/>
                  </a:lnTo>
                  <a:lnTo>
                    <a:pt x="681526" y="812439"/>
                  </a:lnTo>
                  <a:lnTo>
                    <a:pt x="720505" y="790680"/>
                  </a:lnTo>
                  <a:lnTo>
                    <a:pt x="755829" y="763964"/>
                  </a:lnTo>
                  <a:lnTo>
                    <a:pt x="787064" y="732821"/>
                  </a:lnTo>
                  <a:lnTo>
                    <a:pt x="813776" y="697783"/>
                  </a:lnTo>
                  <a:lnTo>
                    <a:pt x="835533" y="659379"/>
                  </a:lnTo>
                  <a:lnTo>
                    <a:pt x="851901" y="618141"/>
                  </a:lnTo>
                  <a:lnTo>
                    <a:pt x="862447" y="574599"/>
                  </a:lnTo>
                  <a:lnTo>
                    <a:pt x="866737" y="529284"/>
                  </a:lnTo>
                  <a:lnTo>
                    <a:pt x="864338" y="482726"/>
                  </a:lnTo>
                  <a:lnTo>
                    <a:pt x="804013" y="0"/>
                  </a:lnTo>
                  <a:close/>
                </a:path>
              </a:pathLst>
            </a:custGeom>
            <a:solidFill>
              <a:srgbClr val="F8C2C0"/>
            </a:solidFill>
          </p:spPr>
          <p:txBody>
            <a:bodyPr wrap="square" lIns="0" tIns="0" rIns="0" bIns="0" rtlCol="0"/>
            <a:lstStyle/>
            <a:p>
              <a:endParaRPr/>
            </a:p>
          </p:txBody>
        </p:sp>
        <p:sp>
          <p:nvSpPr>
            <p:cNvPr id="20" name="object 20"/>
            <p:cNvSpPr/>
            <p:nvPr/>
          </p:nvSpPr>
          <p:spPr>
            <a:xfrm>
              <a:off x="1186735" y="2249423"/>
              <a:ext cx="833119" cy="571500"/>
            </a:xfrm>
            <a:custGeom>
              <a:avLst/>
              <a:gdLst/>
              <a:ahLst/>
              <a:cxnLst/>
              <a:rect l="l" t="t" r="r" b="b"/>
              <a:pathLst>
                <a:path w="833119" h="571500">
                  <a:moveTo>
                    <a:pt x="410924" y="0"/>
                  </a:moveTo>
                  <a:lnTo>
                    <a:pt x="371562" y="1928"/>
                  </a:lnTo>
                  <a:lnTo>
                    <a:pt x="311323" y="12200"/>
                  </a:lnTo>
                  <a:lnTo>
                    <a:pt x="266553" y="25994"/>
                  </a:lnTo>
                  <a:lnTo>
                    <a:pt x="224308" y="44477"/>
                  </a:lnTo>
                  <a:lnTo>
                    <a:pt x="184856" y="67318"/>
                  </a:lnTo>
                  <a:lnTo>
                    <a:pt x="148467" y="94185"/>
                  </a:lnTo>
                  <a:lnTo>
                    <a:pt x="115411" y="124746"/>
                  </a:lnTo>
                  <a:lnTo>
                    <a:pt x="85958" y="158670"/>
                  </a:lnTo>
                  <a:lnTo>
                    <a:pt x="60377" y="195624"/>
                  </a:lnTo>
                  <a:lnTo>
                    <a:pt x="38938" y="235277"/>
                  </a:lnTo>
                  <a:lnTo>
                    <a:pt x="21912" y="277297"/>
                  </a:lnTo>
                  <a:lnTo>
                    <a:pt x="9566" y="321351"/>
                  </a:lnTo>
                  <a:lnTo>
                    <a:pt x="2172" y="367109"/>
                  </a:lnTo>
                  <a:lnTo>
                    <a:pt x="0" y="414238"/>
                  </a:lnTo>
                  <a:lnTo>
                    <a:pt x="3317" y="462406"/>
                  </a:lnTo>
                  <a:lnTo>
                    <a:pt x="17681" y="571500"/>
                  </a:lnTo>
                  <a:lnTo>
                    <a:pt x="832564" y="466725"/>
                  </a:lnTo>
                  <a:lnTo>
                    <a:pt x="818213" y="357758"/>
                  </a:lnTo>
                  <a:lnTo>
                    <a:pt x="809462" y="310929"/>
                  </a:lnTo>
                  <a:lnTo>
                    <a:pt x="795689" y="266386"/>
                  </a:lnTo>
                  <a:lnTo>
                    <a:pt x="777237" y="224385"/>
                  </a:lnTo>
                  <a:lnTo>
                    <a:pt x="754450" y="185180"/>
                  </a:lnTo>
                  <a:lnTo>
                    <a:pt x="727670" y="149023"/>
                  </a:lnTo>
                  <a:lnTo>
                    <a:pt x="697242" y="116169"/>
                  </a:lnTo>
                  <a:lnTo>
                    <a:pt x="663509" y="86872"/>
                  </a:lnTo>
                  <a:lnTo>
                    <a:pt x="626813" y="61385"/>
                  </a:lnTo>
                  <a:lnTo>
                    <a:pt x="587499" y="39963"/>
                  </a:lnTo>
                  <a:lnTo>
                    <a:pt x="545910" y="22860"/>
                  </a:lnTo>
                  <a:lnTo>
                    <a:pt x="502388" y="10329"/>
                  </a:lnTo>
                  <a:lnTo>
                    <a:pt x="457279" y="2624"/>
                  </a:lnTo>
                  <a:lnTo>
                    <a:pt x="410924" y="0"/>
                  </a:lnTo>
                  <a:close/>
                </a:path>
              </a:pathLst>
            </a:custGeom>
            <a:solidFill>
              <a:srgbClr val="81D2E7"/>
            </a:solidFill>
          </p:spPr>
          <p:txBody>
            <a:bodyPr wrap="square" lIns="0" tIns="0" rIns="0" bIns="0" rtlCol="0"/>
            <a:lstStyle/>
            <a:p>
              <a:endParaRPr/>
            </a:p>
          </p:txBody>
        </p:sp>
        <p:sp>
          <p:nvSpPr>
            <p:cNvPr id="21" name="object 21"/>
            <p:cNvSpPr/>
            <p:nvPr/>
          </p:nvSpPr>
          <p:spPr>
            <a:xfrm>
              <a:off x="1315212" y="2279903"/>
              <a:ext cx="784860" cy="525780"/>
            </a:xfrm>
            <a:custGeom>
              <a:avLst/>
              <a:gdLst/>
              <a:ahLst/>
              <a:cxnLst/>
              <a:rect l="l" t="t" r="r" b="b"/>
              <a:pathLst>
                <a:path w="784860" h="525780">
                  <a:moveTo>
                    <a:pt x="562356" y="0"/>
                  </a:moveTo>
                  <a:lnTo>
                    <a:pt x="367538" y="23494"/>
                  </a:lnTo>
                  <a:lnTo>
                    <a:pt x="314795" y="36466"/>
                  </a:lnTo>
                  <a:lnTo>
                    <a:pt x="267731" y="61452"/>
                  </a:lnTo>
                  <a:lnTo>
                    <a:pt x="228217" y="96986"/>
                  </a:lnTo>
                  <a:lnTo>
                    <a:pt x="198119" y="141604"/>
                  </a:lnTo>
                  <a:lnTo>
                    <a:pt x="0" y="525779"/>
                  </a:lnTo>
                  <a:lnTo>
                    <a:pt x="703452" y="435101"/>
                  </a:lnTo>
                  <a:lnTo>
                    <a:pt x="760857" y="325754"/>
                  </a:lnTo>
                  <a:lnTo>
                    <a:pt x="776981" y="284189"/>
                  </a:lnTo>
                  <a:lnTo>
                    <a:pt x="784411" y="242320"/>
                  </a:lnTo>
                  <a:lnTo>
                    <a:pt x="783767" y="201044"/>
                  </a:lnTo>
                  <a:lnTo>
                    <a:pt x="775669" y="161260"/>
                  </a:lnTo>
                  <a:lnTo>
                    <a:pt x="760738" y="123866"/>
                  </a:lnTo>
                  <a:lnTo>
                    <a:pt x="739592" y="89761"/>
                  </a:lnTo>
                  <a:lnTo>
                    <a:pt x="712853" y="59842"/>
                  </a:lnTo>
                  <a:lnTo>
                    <a:pt x="681139" y="35008"/>
                  </a:lnTo>
                  <a:lnTo>
                    <a:pt x="645072" y="16158"/>
                  </a:lnTo>
                  <a:lnTo>
                    <a:pt x="605271" y="4189"/>
                  </a:lnTo>
                  <a:lnTo>
                    <a:pt x="562356" y="0"/>
                  </a:lnTo>
                  <a:close/>
                </a:path>
              </a:pathLst>
            </a:custGeom>
            <a:solidFill>
              <a:srgbClr val="2FA7CE"/>
            </a:solidFill>
          </p:spPr>
          <p:txBody>
            <a:bodyPr wrap="square" lIns="0" tIns="0" rIns="0" bIns="0" rtlCol="0"/>
            <a:lstStyle/>
            <a:p>
              <a:endParaRPr/>
            </a:p>
          </p:txBody>
        </p:sp>
        <p:sp>
          <p:nvSpPr>
            <p:cNvPr id="22" name="object 22"/>
            <p:cNvSpPr/>
            <p:nvPr/>
          </p:nvSpPr>
          <p:spPr>
            <a:xfrm>
              <a:off x="2026919" y="3409187"/>
              <a:ext cx="414655" cy="573405"/>
            </a:xfrm>
            <a:custGeom>
              <a:avLst/>
              <a:gdLst/>
              <a:ahLst/>
              <a:cxnLst/>
              <a:rect l="l" t="t" r="r" b="b"/>
              <a:pathLst>
                <a:path w="414655" h="573404">
                  <a:moveTo>
                    <a:pt x="345694" y="0"/>
                  </a:moveTo>
                  <a:lnTo>
                    <a:pt x="0" y="43053"/>
                  </a:lnTo>
                  <a:lnTo>
                    <a:pt x="152019" y="572973"/>
                  </a:lnTo>
                  <a:lnTo>
                    <a:pt x="414528" y="538505"/>
                  </a:lnTo>
                  <a:lnTo>
                    <a:pt x="345694" y="0"/>
                  </a:lnTo>
                  <a:close/>
                </a:path>
              </a:pathLst>
            </a:custGeom>
            <a:solidFill>
              <a:srgbClr val="EF8897"/>
            </a:solidFill>
          </p:spPr>
          <p:txBody>
            <a:bodyPr wrap="square" lIns="0" tIns="0" rIns="0" bIns="0" rtlCol="0"/>
            <a:lstStyle/>
            <a:p>
              <a:endParaRPr/>
            </a:p>
          </p:txBody>
        </p:sp>
        <p:sp>
          <p:nvSpPr>
            <p:cNvPr id="23" name="object 23"/>
            <p:cNvSpPr/>
            <p:nvPr/>
          </p:nvSpPr>
          <p:spPr>
            <a:xfrm>
              <a:off x="2135124" y="3715511"/>
              <a:ext cx="79375" cy="271780"/>
            </a:xfrm>
            <a:custGeom>
              <a:avLst/>
              <a:gdLst/>
              <a:ahLst/>
              <a:cxnLst/>
              <a:rect l="l" t="t" r="r" b="b"/>
              <a:pathLst>
                <a:path w="79375" h="271779">
                  <a:moveTo>
                    <a:pt x="15493" y="0"/>
                  </a:moveTo>
                  <a:lnTo>
                    <a:pt x="11811" y="0"/>
                  </a:lnTo>
                  <a:lnTo>
                    <a:pt x="10032" y="253"/>
                  </a:lnTo>
                  <a:lnTo>
                    <a:pt x="4318" y="3175"/>
                  </a:lnTo>
                  <a:lnTo>
                    <a:pt x="0" y="5968"/>
                  </a:lnTo>
                  <a:lnTo>
                    <a:pt x="2920" y="11684"/>
                  </a:lnTo>
                  <a:lnTo>
                    <a:pt x="60451" y="264083"/>
                  </a:lnTo>
                  <a:lnTo>
                    <a:pt x="61975" y="268414"/>
                  </a:lnTo>
                  <a:lnTo>
                    <a:pt x="64769" y="271272"/>
                  </a:lnTo>
                  <a:lnTo>
                    <a:pt x="70612" y="271272"/>
                  </a:lnTo>
                  <a:lnTo>
                    <a:pt x="76326" y="269849"/>
                  </a:lnTo>
                  <a:lnTo>
                    <a:pt x="79248" y="265506"/>
                  </a:lnTo>
                  <a:lnTo>
                    <a:pt x="77724" y="261226"/>
                  </a:lnTo>
                  <a:lnTo>
                    <a:pt x="20193" y="7493"/>
                  </a:lnTo>
                  <a:lnTo>
                    <a:pt x="18923" y="3809"/>
                  </a:lnTo>
                  <a:lnTo>
                    <a:pt x="15493" y="0"/>
                  </a:lnTo>
                  <a:close/>
                </a:path>
              </a:pathLst>
            </a:custGeom>
            <a:solidFill>
              <a:srgbClr val="242845"/>
            </a:solidFill>
          </p:spPr>
          <p:txBody>
            <a:bodyPr wrap="square" lIns="0" tIns="0" rIns="0" bIns="0" rtlCol="0"/>
            <a:lstStyle/>
            <a:p>
              <a:endParaRPr/>
            </a:p>
          </p:txBody>
        </p:sp>
        <p:sp>
          <p:nvSpPr>
            <p:cNvPr id="24" name="object 24"/>
            <p:cNvSpPr/>
            <p:nvPr/>
          </p:nvSpPr>
          <p:spPr>
            <a:xfrm>
              <a:off x="301752" y="3707891"/>
              <a:ext cx="848994" cy="1435735"/>
            </a:xfrm>
            <a:custGeom>
              <a:avLst/>
              <a:gdLst/>
              <a:ahLst/>
              <a:cxnLst/>
              <a:rect l="l" t="t" r="r" b="b"/>
              <a:pathLst>
                <a:path w="848994" h="1435735">
                  <a:moveTo>
                    <a:pt x="522795" y="0"/>
                  </a:moveTo>
                  <a:lnTo>
                    <a:pt x="67513" y="790384"/>
                  </a:lnTo>
                  <a:lnTo>
                    <a:pt x="43393" y="838095"/>
                  </a:lnTo>
                  <a:lnTo>
                    <a:pt x="24513" y="887870"/>
                  </a:lnTo>
                  <a:lnTo>
                    <a:pt x="10941" y="939367"/>
                  </a:lnTo>
                  <a:lnTo>
                    <a:pt x="2746" y="992245"/>
                  </a:lnTo>
                  <a:lnTo>
                    <a:pt x="0" y="1046162"/>
                  </a:lnTo>
                  <a:lnTo>
                    <a:pt x="0" y="1435554"/>
                  </a:lnTo>
                  <a:lnTo>
                    <a:pt x="374904" y="1435554"/>
                  </a:lnTo>
                  <a:lnTo>
                    <a:pt x="374904" y="1011669"/>
                  </a:lnTo>
                  <a:lnTo>
                    <a:pt x="848867" y="189712"/>
                  </a:lnTo>
                  <a:lnTo>
                    <a:pt x="522795" y="0"/>
                  </a:lnTo>
                  <a:close/>
                </a:path>
              </a:pathLst>
            </a:custGeom>
            <a:solidFill>
              <a:srgbClr val="F8C2C0"/>
            </a:solidFill>
          </p:spPr>
          <p:txBody>
            <a:bodyPr wrap="square" lIns="0" tIns="0" rIns="0" bIns="0" rtlCol="0"/>
            <a:lstStyle/>
            <a:p>
              <a:endParaRPr/>
            </a:p>
          </p:txBody>
        </p:sp>
        <p:sp>
          <p:nvSpPr>
            <p:cNvPr id="25" name="object 25"/>
            <p:cNvSpPr/>
            <p:nvPr/>
          </p:nvSpPr>
          <p:spPr>
            <a:xfrm>
              <a:off x="496823" y="3541775"/>
              <a:ext cx="855344" cy="844550"/>
            </a:xfrm>
            <a:custGeom>
              <a:avLst/>
              <a:gdLst/>
              <a:ahLst/>
              <a:cxnLst/>
              <a:rect l="l" t="t" r="r" b="b"/>
              <a:pathLst>
                <a:path w="855344" h="844550">
                  <a:moveTo>
                    <a:pt x="854963" y="0"/>
                  </a:moveTo>
                  <a:lnTo>
                    <a:pt x="444042" y="50292"/>
                  </a:lnTo>
                  <a:lnTo>
                    <a:pt x="398524" y="60351"/>
                  </a:lnTo>
                  <a:lnTo>
                    <a:pt x="355836" y="78128"/>
                  </a:lnTo>
                  <a:lnTo>
                    <a:pt x="317079" y="103080"/>
                  </a:lnTo>
                  <a:lnTo>
                    <a:pt x="283355" y="134664"/>
                  </a:lnTo>
                  <a:lnTo>
                    <a:pt x="255765" y="172339"/>
                  </a:lnTo>
                  <a:lnTo>
                    <a:pt x="0" y="594448"/>
                  </a:lnTo>
                  <a:lnTo>
                    <a:pt x="478472" y="844245"/>
                  </a:lnTo>
                  <a:lnTo>
                    <a:pt x="708380" y="557072"/>
                  </a:lnTo>
                  <a:lnTo>
                    <a:pt x="854963" y="0"/>
                  </a:lnTo>
                  <a:close/>
                </a:path>
              </a:pathLst>
            </a:custGeom>
            <a:solidFill>
              <a:srgbClr val="EF8897"/>
            </a:solidFill>
          </p:spPr>
          <p:txBody>
            <a:bodyPr wrap="square" lIns="0" tIns="0" rIns="0" bIns="0" rtlCol="0"/>
            <a:lstStyle/>
            <a:p>
              <a:endParaRPr/>
            </a:p>
          </p:txBody>
        </p:sp>
        <p:sp>
          <p:nvSpPr>
            <p:cNvPr id="26" name="object 26"/>
            <p:cNvSpPr/>
            <p:nvPr/>
          </p:nvSpPr>
          <p:spPr>
            <a:xfrm>
              <a:off x="1621536" y="2763011"/>
              <a:ext cx="363220" cy="317500"/>
            </a:xfrm>
            <a:custGeom>
              <a:avLst/>
              <a:gdLst/>
              <a:ahLst/>
              <a:cxnLst/>
              <a:rect l="l" t="t" r="r" b="b"/>
              <a:pathLst>
                <a:path w="363219" h="317500">
                  <a:moveTo>
                    <a:pt x="131064" y="59563"/>
                  </a:moveTo>
                  <a:lnTo>
                    <a:pt x="129540" y="56769"/>
                  </a:lnTo>
                  <a:lnTo>
                    <a:pt x="113284" y="42862"/>
                  </a:lnTo>
                  <a:lnTo>
                    <a:pt x="95453" y="33312"/>
                  </a:lnTo>
                  <a:lnTo>
                    <a:pt x="70739" y="28956"/>
                  </a:lnTo>
                  <a:lnTo>
                    <a:pt x="64135" y="29210"/>
                  </a:lnTo>
                  <a:lnTo>
                    <a:pt x="12585" y="53898"/>
                  </a:lnTo>
                  <a:lnTo>
                    <a:pt x="0" y="79629"/>
                  </a:lnTo>
                  <a:lnTo>
                    <a:pt x="1397" y="82423"/>
                  </a:lnTo>
                  <a:lnTo>
                    <a:pt x="7239" y="85344"/>
                  </a:lnTo>
                  <a:lnTo>
                    <a:pt x="11557" y="85344"/>
                  </a:lnTo>
                  <a:lnTo>
                    <a:pt x="15875" y="82423"/>
                  </a:lnTo>
                  <a:lnTo>
                    <a:pt x="19177" y="75298"/>
                  </a:lnTo>
                  <a:lnTo>
                    <a:pt x="26085" y="65328"/>
                  </a:lnTo>
                  <a:lnTo>
                    <a:pt x="39763" y="54292"/>
                  </a:lnTo>
                  <a:lnTo>
                    <a:pt x="61976" y="46736"/>
                  </a:lnTo>
                  <a:lnTo>
                    <a:pt x="67945" y="46228"/>
                  </a:lnTo>
                  <a:lnTo>
                    <a:pt x="70739" y="46228"/>
                  </a:lnTo>
                  <a:lnTo>
                    <a:pt x="90322" y="49250"/>
                  </a:lnTo>
                  <a:lnTo>
                    <a:pt x="104203" y="55994"/>
                  </a:lnTo>
                  <a:lnTo>
                    <a:pt x="112458" y="63004"/>
                  </a:lnTo>
                  <a:lnTo>
                    <a:pt x="116840" y="69088"/>
                  </a:lnTo>
                  <a:lnTo>
                    <a:pt x="119253" y="70231"/>
                  </a:lnTo>
                  <a:lnTo>
                    <a:pt x="123571" y="70231"/>
                  </a:lnTo>
                  <a:lnTo>
                    <a:pt x="125476" y="69469"/>
                  </a:lnTo>
                  <a:lnTo>
                    <a:pt x="126746" y="68199"/>
                  </a:lnTo>
                  <a:lnTo>
                    <a:pt x="131064" y="65278"/>
                  </a:lnTo>
                  <a:lnTo>
                    <a:pt x="131064" y="59563"/>
                  </a:lnTo>
                  <a:close/>
                </a:path>
                <a:path w="363219" h="317500">
                  <a:moveTo>
                    <a:pt x="297180" y="280924"/>
                  </a:moveTo>
                  <a:lnTo>
                    <a:pt x="262750" y="220040"/>
                  </a:lnTo>
                  <a:lnTo>
                    <a:pt x="230886" y="188468"/>
                  </a:lnTo>
                  <a:lnTo>
                    <a:pt x="227076" y="187452"/>
                  </a:lnTo>
                  <a:lnTo>
                    <a:pt x="225044" y="187452"/>
                  </a:lnTo>
                  <a:lnTo>
                    <a:pt x="222250" y="187452"/>
                  </a:lnTo>
                  <a:lnTo>
                    <a:pt x="219583" y="188214"/>
                  </a:lnTo>
                  <a:lnTo>
                    <a:pt x="217932" y="189865"/>
                  </a:lnTo>
                  <a:lnTo>
                    <a:pt x="216408" y="194183"/>
                  </a:lnTo>
                  <a:lnTo>
                    <a:pt x="216408" y="200025"/>
                  </a:lnTo>
                  <a:lnTo>
                    <a:pt x="233972" y="216636"/>
                  </a:lnTo>
                  <a:lnTo>
                    <a:pt x="252437" y="235737"/>
                  </a:lnTo>
                  <a:lnTo>
                    <a:pt x="268757" y="256476"/>
                  </a:lnTo>
                  <a:lnTo>
                    <a:pt x="276987" y="275082"/>
                  </a:lnTo>
                  <a:lnTo>
                    <a:pt x="276987" y="279400"/>
                  </a:lnTo>
                  <a:lnTo>
                    <a:pt x="275590" y="282321"/>
                  </a:lnTo>
                  <a:lnTo>
                    <a:pt x="274066" y="286639"/>
                  </a:lnTo>
                  <a:lnTo>
                    <a:pt x="266395" y="292544"/>
                  </a:lnTo>
                  <a:lnTo>
                    <a:pt x="256044" y="297116"/>
                  </a:lnTo>
                  <a:lnTo>
                    <a:pt x="245719" y="300075"/>
                  </a:lnTo>
                  <a:lnTo>
                    <a:pt x="238125" y="301117"/>
                  </a:lnTo>
                  <a:lnTo>
                    <a:pt x="233680" y="301117"/>
                  </a:lnTo>
                  <a:lnTo>
                    <a:pt x="230886" y="303911"/>
                  </a:lnTo>
                  <a:lnTo>
                    <a:pt x="230886" y="312674"/>
                  </a:lnTo>
                  <a:lnTo>
                    <a:pt x="236601" y="316992"/>
                  </a:lnTo>
                  <a:lnTo>
                    <a:pt x="239522" y="316992"/>
                  </a:lnTo>
                  <a:lnTo>
                    <a:pt x="246964" y="315188"/>
                  </a:lnTo>
                  <a:lnTo>
                    <a:pt x="260223" y="311518"/>
                  </a:lnTo>
                  <a:lnTo>
                    <a:pt x="275374" y="305155"/>
                  </a:lnTo>
                  <a:lnTo>
                    <a:pt x="288544" y="295275"/>
                  </a:lnTo>
                  <a:lnTo>
                    <a:pt x="297180" y="280924"/>
                  </a:lnTo>
                  <a:close/>
                </a:path>
                <a:path w="363219" h="317500">
                  <a:moveTo>
                    <a:pt x="326136" y="154051"/>
                  </a:moveTo>
                  <a:lnTo>
                    <a:pt x="323570" y="141643"/>
                  </a:lnTo>
                  <a:lnTo>
                    <a:pt x="316649" y="131419"/>
                  </a:lnTo>
                  <a:lnTo>
                    <a:pt x="306463" y="124485"/>
                  </a:lnTo>
                  <a:lnTo>
                    <a:pt x="294132" y="121920"/>
                  </a:lnTo>
                  <a:lnTo>
                    <a:pt x="280898" y="124485"/>
                  </a:lnTo>
                  <a:lnTo>
                    <a:pt x="270268" y="131419"/>
                  </a:lnTo>
                  <a:lnTo>
                    <a:pt x="263169" y="141643"/>
                  </a:lnTo>
                  <a:lnTo>
                    <a:pt x="260604" y="154051"/>
                  </a:lnTo>
                  <a:lnTo>
                    <a:pt x="263169" y="167208"/>
                  </a:lnTo>
                  <a:lnTo>
                    <a:pt x="270268" y="177800"/>
                  </a:lnTo>
                  <a:lnTo>
                    <a:pt x="280898" y="184886"/>
                  </a:lnTo>
                  <a:lnTo>
                    <a:pt x="294132" y="187452"/>
                  </a:lnTo>
                  <a:lnTo>
                    <a:pt x="306463" y="184886"/>
                  </a:lnTo>
                  <a:lnTo>
                    <a:pt x="316649" y="177800"/>
                  </a:lnTo>
                  <a:lnTo>
                    <a:pt x="323570" y="167208"/>
                  </a:lnTo>
                  <a:lnTo>
                    <a:pt x="326136" y="154051"/>
                  </a:lnTo>
                  <a:close/>
                </a:path>
                <a:path w="363219" h="317500">
                  <a:moveTo>
                    <a:pt x="362712" y="30607"/>
                  </a:moveTo>
                  <a:lnTo>
                    <a:pt x="328485" y="4356"/>
                  </a:lnTo>
                  <a:lnTo>
                    <a:pt x="303784" y="0"/>
                  </a:lnTo>
                  <a:lnTo>
                    <a:pt x="297180" y="254"/>
                  </a:lnTo>
                  <a:lnTo>
                    <a:pt x="244944" y="24993"/>
                  </a:lnTo>
                  <a:lnTo>
                    <a:pt x="231648" y="50673"/>
                  </a:lnTo>
                  <a:lnTo>
                    <a:pt x="233045" y="53467"/>
                  </a:lnTo>
                  <a:lnTo>
                    <a:pt x="238887" y="56388"/>
                  </a:lnTo>
                  <a:lnTo>
                    <a:pt x="244602" y="56388"/>
                  </a:lnTo>
                  <a:lnTo>
                    <a:pt x="247523" y="52070"/>
                  </a:lnTo>
                  <a:lnTo>
                    <a:pt x="250444" y="50673"/>
                  </a:lnTo>
                  <a:lnTo>
                    <a:pt x="295021" y="17780"/>
                  </a:lnTo>
                  <a:lnTo>
                    <a:pt x="300990" y="17272"/>
                  </a:lnTo>
                  <a:lnTo>
                    <a:pt x="303784" y="17272"/>
                  </a:lnTo>
                  <a:lnTo>
                    <a:pt x="323100" y="20294"/>
                  </a:lnTo>
                  <a:lnTo>
                    <a:pt x="336499" y="27038"/>
                  </a:lnTo>
                  <a:lnTo>
                    <a:pt x="344297" y="34048"/>
                  </a:lnTo>
                  <a:lnTo>
                    <a:pt x="346837" y="37846"/>
                  </a:lnTo>
                  <a:lnTo>
                    <a:pt x="349250" y="40132"/>
                  </a:lnTo>
                  <a:lnTo>
                    <a:pt x="351663" y="41275"/>
                  </a:lnTo>
                  <a:lnTo>
                    <a:pt x="355854" y="41275"/>
                  </a:lnTo>
                  <a:lnTo>
                    <a:pt x="357886" y="40513"/>
                  </a:lnTo>
                  <a:lnTo>
                    <a:pt x="359791" y="39243"/>
                  </a:lnTo>
                  <a:lnTo>
                    <a:pt x="362712" y="36322"/>
                  </a:lnTo>
                  <a:lnTo>
                    <a:pt x="362712" y="30607"/>
                  </a:lnTo>
                  <a:close/>
                </a:path>
              </a:pathLst>
            </a:custGeom>
            <a:solidFill>
              <a:srgbClr val="242845"/>
            </a:solidFill>
          </p:spPr>
          <p:txBody>
            <a:bodyPr wrap="square" lIns="0" tIns="0" rIns="0" bIns="0" rtlCol="0"/>
            <a:lstStyle/>
            <a:p>
              <a:endParaRPr/>
            </a:p>
          </p:txBody>
        </p:sp>
      </p:grpSp>
      <p:grpSp>
        <p:nvGrpSpPr>
          <p:cNvPr id="27" name="object 27"/>
          <p:cNvGrpSpPr/>
          <p:nvPr/>
        </p:nvGrpSpPr>
        <p:grpSpPr>
          <a:xfrm>
            <a:off x="1026612" y="682879"/>
            <a:ext cx="1839595" cy="2586355"/>
            <a:chOff x="1026612" y="682879"/>
            <a:chExt cx="1839595" cy="2586355"/>
          </a:xfrm>
        </p:grpSpPr>
        <p:pic>
          <p:nvPicPr>
            <p:cNvPr id="28" name="object 28"/>
            <p:cNvPicPr/>
            <p:nvPr/>
          </p:nvPicPr>
          <p:blipFill>
            <a:blip r:embed="rId8" cstate="print"/>
            <a:stretch>
              <a:fillRect/>
            </a:stretch>
          </p:blipFill>
          <p:spPr>
            <a:xfrm>
              <a:off x="1655063" y="2913887"/>
              <a:ext cx="65531" cy="65531"/>
            </a:xfrm>
            <a:prstGeom prst="rect">
              <a:avLst/>
            </a:prstGeom>
          </p:spPr>
        </p:pic>
        <p:pic>
          <p:nvPicPr>
            <p:cNvPr id="29" name="object 29"/>
            <p:cNvPicPr/>
            <p:nvPr/>
          </p:nvPicPr>
          <p:blipFill>
            <a:blip r:embed="rId9" cstate="print"/>
            <a:stretch>
              <a:fillRect/>
            </a:stretch>
          </p:blipFill>
          <p:spPr>
            <a:xfrm>
              <a:off x="1839643" y="3127248"/>
              <a:ext cx="111949" cy="141731"/>
            </a:xfrm>
            <a:prstGeom prst="rect">
              <a:avLst/>
            </a:prstGeom>
          </p:spPr>
        </p:pic>
        <p:sp>
          <p:nvSpPr>
            <p:cNvPr id="30" name="object 30"/>
            <p:cNvSpPr/>
            <p:nvPr/>
          </p:nvSpPr>
          <p:spPr>
            <a:xfrm>
              <a:off x="1026612" y="682879"/>
              <a:ext cx="1839595" cy="1301750"/>
            </a:xfrm>
            <a:custGeom>
              <a:avLst/>
              <a:gdLst/>
              <a:ahLst/>
              <a:cxnLst/>
              <a:rect l="l" t="t" r="r" b="b"/>
              <a:pathLst>
                <a:path w="1839595" h="1301750">
                  <a:moveTo>
                    <a:pt x="1421312" y="0"/>
                  </a:moveTo>
                  <a:lnTo>
                    <a:pt x="1380221" y="968"/>
                  </a:lnTo>
                  <a:lnTo>
                    <a:pt x="1339381" y="3841"/>
                  </a:lnTo>
                  <a:lnTo>
                    <a:pt x="1298707" y="8572"/>
                  </a:lnTo>
                  <a:lnTo>
                    <a:pt x="1258117" y="15112"/>
                  </a:lnTo>
                  <a:lnTo>
                    <a:pt x="1208176" y="26042"/>
                  </a:lnTo>
                  <a:lnTo>
                    <a:pt x="1158776" y="38029"/>
                  </a:lnTo>
                  <a:lnTo>
                    <a:pt x="1109913" y="51066"/>
                  </a:lnTo>
                  <a:lnTo>
                    <a:pt x="1061583" y="65147"/>
                  </a:lnTo>
                  <a:lnTo>
                    <a:pt x="1013781" y="80263"/>
                  </a:lnTo>
                  <a:lnTo>
                    <a:pt x="966504" y="96408"/>
                  </a:lnTo>
                  <a:lnTo>
                    <a:pt x="919747" y="113575"/>
                  </a:lnTo>
                  <a:lnTo>
                    <a:pt x="873506" y="131755"/>
                  </a:lnTo>
                  <a:lnTo>
                    <a:pt x="827778" y="150942"/>
                  </a:lnTo>
                  <a:lnTo>
                    <a:pt x="782558" y="171128"/>
                  </a:lnTo>
                  <a:lnTo>
                    <a:pt x="737842" y="192307"/>
                  </a:lnTo>
                  <a:lnTo>
                    <a:pt x="693625" y="214471"/>
                  </a:lnTo>
                  <a:lnTo>
                    <a:pt x="649905" y="237612"/>
                  </a:lnTo>
                  <a:lnTo>
                    <a:pt x="606676" y="261724"/>
                  </a:lnTo>
                  <a:lnTo>
                    <a:pt x="563934" y="286798"/>
                  </a:lnTo>
                  <a:lnTo>
                    <a:pt x="521676" y="312829"/>
                  </a:lnTo>
                  <a:lnTo>
                    <a:pt x="479898" y="339808"/>
                  </a:lnTo>
                  <a:lnTo>
                    <a:pt x="438594" y="367728"/>
                  </a:lnTo>
                  <a:lnTo>
                    <a:pt x="397762" y="396582"/>
                  </a:lnTo>
                  <a:lnTo>
                    <a:pt x="357397" y="426363"/>
                  </a:lnTo>
                  <a:lnTo>
                    <a:pt x="317495" y="457064"/>
                  </a:lnTo>
                  <a:lnTo>
                    <a:pt x="278051" y="488676"/>
                  </a:lnTo>
                  <a:lnTo>
                    <a:pt x="239062" y="521193"/>
                  </a:lnTo>
                  <a:lnTo>
                    <a:pt x="200524" y="554609"/>
                  </a:lnTo>
                  <a:lnTo>
                    <a:pt x="167261" y="586822"/>
                  </a:lnTo>
                  <a:lnTo>
                    <a:pt x="136509" y="621561"/>
                  </a:lnTo>
                  <a:lnTo>
                    <a:pt x="108400" y="658558"/>
                  </a:lnTo>
                  <a:lnTo>
                    <a:pt x="83064" y="697545"/>
                  </a:lnTo>
                  <a:lnTo>
                    <a:pt x="60634" y="738253"/>
                  </a:lnTo>
                  <a:lnTo>
                    <a:pt x="41241" y="780415"/>
                  </a:lnTo>
                  <a:lnTo>
                    <a:pt x="23557" y="827470"/>
                  </a:lnTo>
                  <a:lnTo>
                    <a:pt x="9986" y="874825"/>
                  </a:lnTo>
                  <a:lnTo>
                    <a:pt x="1732" y="922190"/>
                  </a:lnTo>
                  <a:lnTo>
                    <a:pt x="0" y="969272"/>
                  </a:lnTo>
                  <a:lnTo>
                    <a:pt x="5993" y="1015781"/>
                  </a:lnTo>
                  <a:lnTo>
                    <a:pt x="20918" y="1061426"/>
                  </a:lnTo>
                  <a:lnTo>
                    <a:pt x="45978" y="1105916"/>
                  </a:lnTo>
                  <a:lnTo>
                    <a:pt x="78151" y="1149088"/>
                  </a:lnTo>
                  <a:lnTo>
                    <a:pt x="113879" y="1186168"/>
                  </a:lnTo>
                  <a:lnTo>
                    <a:pt x="152941" y="1217514"/>
                  </a:lnTo>
                  <a:lnTo>
                    <a:pt x="195119" y="1243488"/>
                  </a:lnTo>
                  <a:lnTo>
                    <a:pt x="240191" y="1264450"/>
                  </a:lnTo>
                  <a:lnTo>
                    <a:pt x="287938" y="1280759"/>
                  </a:lnTo>
                  <a:lnTo>
                    <a:pt x="338141" y="1292776"/>
                  </a:lnTo>
                  <a:lnTo>
                    <a:pt x="390580" y="1300861"/>
                  </a:lnTo>
                  <a:lnTo>
                    <a:pt x="400867" y="1301369"/>
                  </a:lnTo>
                  <a:lnTo>
                    <a:pt x="405947" y="1301369"/>
                  </a:lnTo>
                  <a:lnTo>
                    <a:pt x="450984" y="1297064"/>
                  </a:lnTo>
                  <a:lnTo>
                    <a:pt x="493640" y="1286271"/>
                  </a:lnTo>
                  <a:lnTo>
                    <a:pt x="576000" y="1257935"/>
                  </a:lnTo>
                  <a:lnTo>
                    <a:pt x="624573" y="1242892"/>
                  </a:lnTo>
                  <a:lnTo>
                    <a:pt x="672886" y="1227029"/>
                  </a:lnTo>
                  <a:lnTo>
                    <a:pt x="720937" y="1210367"/>
                  </a:lnTo>
                  <a:lnTo>
                    <a:pt x="768726" y="1192923"/>
                  </a:lnTo>
                  <a:lnTo>
                    <a:pt x="816253" y="1174720"/>
                  </a:lnTo>
                  <a:lnTo>
                    <a:pt x="863518" y="1155775"/>
                  </a:lnTo>
                  <a:lnTo>
                    <a:pt x="910520" y="1136109"/>
                  </a:lnTo>
                  <a:lnTo>
                    <a:pt x="916857" y="1133348"/>
                  </a:lnTo>
                  <a:lnTo>
                    <a:pt x="414964" y="1133348"/>
                  </a:lnTo>
                  <a:lnTo>
                    <a:pt x="367537" y="1129397"/>
                  </a:lnTo>
                  <a:lnTo>
                    <a:pt x="321587" y="1117361"/>
                  </a:lnTo>
                  <a:lnTo>
                    <a:pt x="277018" y="1096968"/>
                  </a:lnTo>
                  <a:lnTo>
                    <a:pt x="233735" y="1067943"/>
                  </a:lnTo>
                  <a:lnTo>
                    <a:pt x="201760" y="1037584"/>
                  </a:lnTo>
                  <a:lnTo>
                    <a:pt x="180904" y="1003188"/>
                  </a:lnTo>
                  <a:lnTo>
                    <a:pt x="171614" y="964340"/>
                  </a:lnTo>
                  <a:lnTo>
                    <a:pt x="174337" y="920623"/>
                  </a:lnTo>
                  <a:lnTo>
                    <a:pt x="187586" y="875724"/>
                  </a:lnTo>
                  <a:lnTo>
                    <a:pt x="205920" y="833261"/>
                  </a:lnTo>
                  <a:lnTo>
                    <a:pt x="229275" y="792511"/>
                  </a:lnTo>
                  <a:lnTo>
                    <a:pt x="257591" y="752757"/>
                  </a:lnTo>
                  <a:lnTo>
                    <a:pt x="290806" y="713277"/>
                  </a:lnTo>
                  <a:lnTo>
                    <a:pt x="328858" y="673354"/>
                  </a:lnTo>
                  <a:lnTo>
                    <a:pt x="363521" y="641897"/>
                  </a:lnTo>
                  <a:lnTo>
                    <a:pt x="399478" y="611142"/>
                  </a:lnTo>
                  <a:lnTo>
                    <a:pt x="436670" y="581114"/>
                  </a:lnTo>
                  <a:lnTo>
                    <a:pt x="475038" y="551839"/>
                  </a:lnTo>
                  <a:lnTo>
                    <a:pt x="514522" y="523341"/>
                  </a:lnTo>
                  <a:lnTo>
                    <a:pt x="555064" y="495646"/>
                  </a:lnTo>
                  <a:lnTo>
                    <a:pt x="596606" y="468779"/>
                  </a:lnTo>
                  <a:lnTo>
                    <a:pt x="639087" y="442766"/>
                  </a:lnTo>
                  <a:lnTo>
                    <a:pt x="682449" y="417632"/>
                  </a:lnTo>
                  <a:lnTo>
                    <a:pt x="726633" y="393401"/>
                  </a:lnTo>
                  <a:lnTo>
                    <a:pt x="771580" y="370101"/>
                  </a:lnTo>
                  <a:lnTo>
                    <a:pt x="817231" y="347755"/>
                  </a:lnTo>
                  <a:lnTo>
                    <a:pt x="863528" y="326390"/>
                  </a:lnTo>
                  <a:lnTo>
                    <a:pt x="911887" y="305393"/>
                  </a:lnTo>
                  <a:lnTo>
                    <a:pt x="960357" y="285278"/>
                  </a:lnTo>
                  <a:lnTo>
                    <a:pt x="1009055" y="266220"/>
                  </a:lnTo>
                  <a:lnTo>
                    <a:pt x="1058102" y="248394"/>
                  </a:lnTo>
                  <a:lnTo>
                    <a:pt x="1107616" y="231976"/>
                  </a:lnTo>
                  <a:lnTo>
                    <a:pt x="1157716" y="217141"/>
                  </a:lnTo>
                  <a:lnTo>
                    <a:pt x="1208522" y="204066"/>
                  </a:lnTo>
                  <a:lnTo>
                    <a:pt x="1260152" y="192926"/>
                  </a:lnTo>
                  <a:lnTo>
                    <a:pt x="1312727" y="183896"/>
                  </a:lnTo>
                  <a:lnTo>
                    <a:pt x="1372163" y="176704"/>
                  </a:lnTo>
                  <a:lnTo>
                    <a:pt x="1431599" y="174371"/>
                  </a:lnTo>
                  <a:lnTo>
                    <a:pt x="1790848" y="174371"/>
                  </a:lnTo>
                  <a:lnTo>
                    <a:pt x="1790576" y="173853"/>
                  </a:lnTo>
                  <a:lnTo>
                    <a:pt x="1761645" y="134570"/>
                  </a:lnTo>
                  <a:lnTo>
                    <a:pt x="1726633" y="99628"/>
                  </a:lnTo>
                  <a:lnTo>
                    <a:pt x="1685853" y="69850"/>
                  </a:lnTo>
                  <a:lnTo>
                    <a:pt x="1641716" y="45376"/>
                  </a:lnTo>
                  <a:lnTo>
                    <a:pt x="1595175" y="25796"/>
                  </a:lnTo>
                  <a:lnTo>
                    <a:pt x="1546442" y="11574"/>
                  </a:lnTo>
                  <a:lnTo>
                    <a:pt x="1495734" y="3175"/>
                  </a:lnTo>
                  <a:lnTo>
                    <a:pt x="1439816" y="192"/>
                  </a:lnTo>
                  <a:lnTo>
                    <a:pt x="1421312" y="0"/>
                  </a:lnTo>
                  <a:close/>
                </a:path>
                <a:path w="1839595" h="1301750">
                  <a:moveTo>
                    <a:pt x="1790848" y="174371"/>
                  </a:moveTo>
                  <a:lnTo>
                    <a:pt x="1431599" y="174371"/>
                  </a:lnTo>
                  <a:lnTo>
                    <a:pt x="1446384" y="174513"/>
                  </a:lnTo>
                  <a:lnTo>
                    <a:pt x="1461329" y="174948"/>
                  </a:lnTo>
                  <a:lnTo>
                    <a:pt x="1514432" y="180212"/>
                  </a:lnTo>
                  <a:lnTo>
                    <a:pt x="1562434" y="197088"/>
                  </a:lnTo>
                  <a:lnTo>
                    <a:pt x="1623590" y="238376"/>
                  </a:lnTo>
                  <a:lnTo>
                    <a:pt x="1650664" y="271041"/>
                  </a:lnTo>
                  <a:lnTo>
                    <a:pt x="1667057" y="307403"/>
                  </a:lnTo>
                  <a:lnTo>
                    <a:pt x="1672569" y="346940"/>
                  </a:lnTo>
                  <a:lnTo>
                    <a:pt x="1667005" y="389130"/>
                  </a:lnTo>
                  <a:lnTo>
                    <a:pt x="1650166" y="433450"/>
                  </a:lnTo>
                  <a:lnTo>
                    <a:pt x="1622918" y="480052"/>
                  </a:lnTo>
                  <a:lnTo>
                    <a:pt x="1591440" y="522760"/>
                  </a:lnTo>
                  <a:lnTo>
                    <a:pt x="1556265" y="562038"/>
                  </a:lnTo>
                  <a:lnTo>
                    <a:pt x="1517926" y="598353"/>
                  </a:lnTo>
                  <a:lnTo>
                    <a:pt x="1476955" y="632170"/>
                  </a:lnTo>
                  <a:lnTo>
                    <a:pt x="1433885" y="663956"/>
                  </a:lnTo>
                  <a:lnTo>
                    <a:pt x="1390827" y="693500"/>
                  </a:lnTo>
                  <a:lnTo>
                    <a:pt x="1347249" y="722057"/>
                  </a:lnTo>
                  <a:lnTo>
                    <a:pt x="1303150" y="749685"/>
                  </a:lnTo>
                  <a:lnTo>
                    <a:pt x="1258527" y="776442"/>
                  </a:lnTo>
                  <a:lnTo>
                    <a:pt x="1213378" y="802384"/>
                  </a:lnTo>
                  <a:lnTo>
                    <a:pt x="1167702" y="827569"/>
                  </a:lnTo>
                  <a:lnTo>
                    <a:pt x="1121496" y="852055"/>
                  </a:lnTo>
                  <a:lnTo>
                    <a:pt x="1074757" y="875900"/>
                  </a:lnTo>
                  <a:lnTo>
                    <a:pt x="1027485" y="899160"/>
                  </a:lnTo>
                  <a:lnTo>
                    <a:pt x="800991" y="1004179"/>
                  </a:lnTo>
                  <a:lnTo>
                    <a:pt x="755459" y="1024591"/>
                  </a:lnTo>
                  <a:lnTo>
                    <a:pt x="709724" y="1044455"/>
                  </a:lnTo>
                  <a:lnTo>
                    <a:pt x="663732" y="1063622"/>
                  </a:lnTo>
                  <a:lnTo>
                    <a:pt x="617429" y="1081942"/>
                  </a:lnTo>
                  <a:lnTo>
                    <a:pt x="570762" y="1099265"/>
                  </a:lnTo>
                  <a:lnTo>
                    <a:pt x="523676" y="1115441"/>
                  </a:lnTo>
                  <a:lnTo>
                    <a:pt x="468319" y="1128776"/>
                  </a:lnTo>
                  <a:lnTo>
                    <a:pt x="414964" y="1133348"/>
                  </a:lnTo>
                  <a:lnTo>
                    <a:pt x="916857" y="1133348"/>
                  </a:lnTo>
                  <a:lnTo>
                    <a:pt x="957259" y="1115741"/>
                  </a:lnTo>
                  <a:lnTo>
                    <a:pt x="1003736" y="1094692"/>
                  </a:lnTo>
                  <a:lnTo>
                    <a:pt x="1049948" y="1072981"/>
                  </a:lnTo>
                  <a:lnTo>
                    <a:pt x="1095897" y="1050627"/>
                  </a:lnTo>
                  <a:lnTo>
                    <a:pt x="1141582" y="1027651"/>
                  </a:lnTo>
                  <a:lnTo>
                    <a:pt x="1187003" y="1004071"/>
                  </a:lnTo>
                  <a:lnTo>
                    <a:pt x="1232160" y="979909"/>
                  </a:lnTo>
                  <a:lnTo>
                    <a:pt x="1277051" y="955184"/>
                  </a:lnTo>
                  <a:lnTo>
                    <a:pt x="1321678" y="929914"/>
                  </a:lnTo>
                  <a:lnTo>
                    <a:pt x="1366040" y="904121"/>
                  </a:lnTo>
                  <a:lnTo>
                    <a:pt x="1410136" y="877824"/>
                  </a:lnTo>
                  <a:lnTo>
                    <a:pt x="1450727" y="853161"/>
                  </a:lnTo>
                  <a:lnTo>
                    <a:pt x="1490888" y="827746"/>
                  </a:lnTo>
                  <a:lnTo>
                    <a:pt x="1530497" y="801119"/>
                  </a:lnTo>
                  <a:lnTo>
                    <a:pt x="1569436" y="772824"/>
                  </a:lnTo>
                  <a:lnTo>
                    <a:pt x="1607584" y="742404"/>
                  </a:lnTo>
                  <a:lnTo>
                    <a:pt x="1644820" y="709399"/>
                  </a:lnTo>
                  <a:lnTo>
                    <a:pt x="1681027" y="673354"/>
                  </a:lnTo>
                  <a:lnTo>
                    <a:pt x="1715451" y="637394"/>
                  </a:lnTo>
                  <a:lnTo>
                    <a:pt x="1747022" y="597790"/>
                  </a:lnTo>
                  <a:lnTo>
                    <a:pt x="1775173" y="554308"/>
                  </a:lnTo>
                  <a:lnTo>
                    <a:pt x="1799338" y="506717"/>
                  </a:lnTo>
                  <a:lnTo>
                    <a:pt x="1818949" y="454787"/>
                  </a:lnTo>
                  <a:lnTo>
                    <a:pt x="1833069" y="406682"/>
                  </a:lnTo>
                  <a:lnTo>
                    <a:pt x="1839234" y="357996"/>
                  </a:lnTo>
                  <a:lnTo>
                    <a:pt x="1837754" y="309550"/>
                  </a:lnTo>
                  <a:lnTo>
                    <a:pt x="1828943" y="262164"/>
                  </a:lnTo>
                  <a:lnTo>
                    <a:pt x="1813112" y="216658"/>
                  </a:lnTo>
                  <a:lnTo>
                    <a:pt x="1790848" y="174371"/>
                  </a:lnTo>
                  <a:close/>
                </a:path>
              </a:pathLst>
            </a:custGeom>
            <a:solidFill>
              <a:srgbClr val="9ADBEB"/>
            </a:solidFill>
          </p:spPr>
          <p:txBody>
            <a:bodyPr wrap="square" lIns="0" tIns="0" rIns="0" bIns="0" rtlCol="0"/>
            <a:lstStyle/>
            <a:p>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307847"/>
            <a:ext cx="8921018" cy="4835383"/>
          </a:xfrm>
          <a:prstGeom prst="rect">
            <a:avLst/>
          </a:prstGeom>
        </p:spPr>
      </p:pic>
      <p:sp>
        <p:nvSpPr>
          <p:cNvPr id="3" name="object 3"/>
          <p:cNvSpPr txBox="1">
            <a:spLocks noGrp="1"/>
          </p:cNvSpPr>
          <p:nvPr>
            <p:ph type="title"/>
          </p:nvPr>
        </p:nvSpPr>
        <p:spPr>
          <a:xfrm>
            <a:off x="2935604" y="673354"/>
            <a:ext cx="3275329" cy="543560"/>
          </a:xfrm>
          <a:prstGeom prst="rect">
            <a:avLst/>
          </a:prstGeom>
        </p:spPr>
        <p:txBody>
          <a:bodyPr vert="horz" wrap="square" lIns="0" tIns="12065" rIns="0" bIns="0" rtlCol="0">
            <a:spAutoFit/>
          </a:bodyPr>
          <a:lstStyle/>
          <a:p>
            <a:pPr marL="12700">
              <a:lnSpc>
                <a:spcPct val="100000"/>
              </a:lnSpc>
              <a:spcBef>
                <a:spcPts val="95"/>
              </a:spcBef>
            </a:pPr>
            <a:r>
              <a:rPr spc="-250" dirty="0"/>
              <a:t>AİLE</a:t>
            </a:r>
            <a:r>
              <a:rPr spc="-254" dirty="0"/>
              <a:t> </a:t>
            </a:r>
            <a:r>
              <a:rPr spc="-265" dirty="0"/>
              <a:t>KURALLARI</a:t>
            </a:r>
          </a:p>
        </p:txBody>
      </p:sp>
      <p:sp>
        <p:nvSpPr>
          <p:cNvPr id="4" name="object 4"/>
          <p:cNvSpPr txBox="1"/>
          <p:nvPr/>
        </p:nvSpPr>
        <p:spPr>
          <a:xfrm>
            <a:off x="1157427" y="2003298"/>
            <a:ext cx="6749415" cy="1854835"/>
          </a:xfrm>
          <a:prstGeom prst="rect">
            <a:avLst/>
          </a:prstGeom>
        </p:spPr>
        <p:txBody>
          <a:bodyPr vert="horz" wrap="square" lIns="0" tIns="12700" rIns="0" bIns="0" rtlCol="0">
            <a:spAutoFit/>
          </a:bodyPr>
          <a:lstStyle/>
          <a:p>
            <a:pPr marL="16510" algn="ctr">
              <a:lnSpc>
                <a:spcPct val="100000"/>
              </a:lnSpc>
              <a:spcBef>
                <a:spcPts val="100"/>
              </a:spcBef>
            </a:pPr>
            <a:r>
              <a:rPr sz="1800" dirty="0">
                <a:solidFill>
                  <a:srgbClr val="FFFFFF"/>
                </a:solidFill>
                <a:latin typeface="Tahoma"/>
                <a:cs typeface="Tahoma"/>
              </a:rPr>
              <a:t>Aile</a:t>
            </a:r>
            <a:r>
              <a:rPr sz="1800" spc="-150" dirty="0">
                <a:solidFill>
                  <a:srgbClr val="FFFFFF"/>
                </a:solidFill>
                <a:latin typeface="Tahoma"/>
                <a:cs typeface="Tahoma"/>
              </a:rPr>
              <a:t> </a:t>
            </a:r>
            <a:r>
              <a:rPr sz="1800" spc="-20" dirty="0">
                <a:solidFill>
                  <a:srgbClr val="FFFFFF"/>
                </a:solidFill>
                <a:latin typeface="Tahoma"/>
                <a:cs typeface="Tahoma"/>
              </a:rPr>
              <a:t>kuralları</a:t>
            </a:r>
            <a:r>
              <a:rPr sz="1800" spc="-175" dirty="0">
                <a:solidFill>
                  <a:srgbClr val="FFFFFF"/>
                </a:solidFill>
                <a:latin typeface="Tahoma"/>
                <a:cs typeface="Tahoma"/>
              </a:rPr>
              <a:t> </a:t>
            </a:r>
            <a:r>
              <a:rPr sz="1800" dirty="0">
                <a:solidFill>
                  <a:srgbClr val="FFFFFF"/>
                </a:solidFill>
                <a:latin typeface="Tahoma"/>
                <a:cs typeface="Tahoma"/>
              </a:rPr>
              <a:t>belirlenirken</a:t>
            </a:r>
            <a:r>
              <a:rPr sz="1800" spc="-140" dirty="0">
                <a:solidFill>
                  <a:srgbClr val="FFFFFF"/>
                </a:solidFill>
                <a:latin typeface="Tahoma"/>
                <a:cs typeface="Tahoma"/>
              </a:rPr>
              <a:t> </a:t>
            </a:r>
            <a:r>
              <a:rPr sz="1800" dirty="0">
                <a:solidFill>
                  <a:srgbClr val="FFFFFF"/>
                </a:solidFill>
                <a:latin typeface="Tahoma"/>
                <a:cs typeface="Tahoma"/>
              </a:rPr>
              <a:t>bir</a:t>
            </a:r>
            <a:r>
              <a:rPr sz="1800" spc="-140" dirty="0">
                <a:solidFill>
                  <a:srgbClr val="FFFFFF"/>
                </a:solidFill>
                <a:latin typeface="Tahoma"/>
                <a:cs typeface="Tahoma"/>
              </a:rPr>
              <a:t> </a:t>
            </a:r>
            <a:r>
              <a:rPr sz="1800" spc="-10" dirty="0">
                <a:solidFill>
                  <a:srgbClr val="FFFFFF"/>
                </a:solidFill>
                <a:latin typeface="Tahoma"/>
                <a:cs typeface="Tahoma"/>
              </a:rPr>
              <a:t>birey</a:t>
            </a:r>
            <a:r>
              <a:rPr sz="1800" spc="-150" dirty="0">
                <a:solidFill>
                  <a:srgbClr val="FFFFFF"/>
                </a:solidFill>
                <a:latin typeface="Tahoma"/>
                <a:cs typeface="Tahoma"/>
              </a:rPr>
              <a:t> </a:t>
            </a:r>
            <a:r>
              <a:rPr sz="1800" spc="-40" dirty="0">
                <a:solidFill>
                  <a:srgbClr val="FFFFFF"/>
                </a:solidFill>
                <a:latin typeface="Tahoma"/>
                <a:cs typeface="Tahoma"/>
              </a:rPr>
              <a:t>yada</a:t>
            </a:r>
            <a:r>
              <a:rPr sz="1800" spc="-125" dirty="0">
                <a:solidFill>
                  <a:srgbClr val="FFFFFF"/>
                </a:solidFill>
                <a:latin typeface="Tahoma"/>
                <a:cs typeface="Tahoma"/>
              </a:rPr>
              <a:t> </a:t>
            </a:r>
            <a:r>
              <a:rPr sz="1800" spc="-20" dirty="0">
                <a:solidFill>
                  <a:srgbClr val="FFFFFF"/>
                </a:solidFill>
                <a:latin typeface="Tahoma"/>
                <a:cs typeface="Tahoma"/>
              </a:rPr>
              <a:t>ebeveynler</a:t>
            </a:r>
            <a:r>
              <a:rPr sz="1800" spc="-155" dirty="0">
                <a:solidFill>
                  <a:srgbClr val="FFFFFF"/>
                </a:solidFill>
                <a:latin typeface="Tahoma"/>
                <a:cs typeface="Tahoma"/>
              </a:rPr>
              <a:t> </a:t>
            </a:r>
            <a:r>
              <a:rPr sz="1800" spc="-10" dirty="0">
                <a:solidFill>
                  <a:srgbClr val="FFFFFF"/>
                </a:solidFill>
                <a:latin typeface="Tahoma"/>
                <a:cs typeface="Tahoma"/>
              </a:rPr>
              <a:t>tarafından</a:t>
            </a:r>
            <a:endParaRPr sz="1800">
              <a:latin typeface="Tahoma"/>
              <a:cs typeface="Tahoma"/>
            </a:endParaRPr>
          </a:p>
          <a:p>
            <a:pPr marL="5715" algn="ctr">
              <a:lnSpc>
                <a:spcPct val="100000"/>
              </a:lnSpc>
            </a:pPr>
            <a:r>
              <a:rPr sz="1800" spc="-10" dirty="0">
                <a:solidFill>
                  <a:srgbClr val="FFFFFF"/>
                </a:solidFill>
                <a:latin typeface="Tahoma"/>
                <a:cs typeface="Tahoma"/>
              </a:rPr>
              <a:t>belirlenmemelidir.</a:t>
            </a:r>
            <a:endParaRPr sz="1800">
              <a:latin typeface="Tahoma"/>
              <a:cs typeface="Tahoma"/>
            </a:endParaRPr>
          </a:p>
          <a:p>
            <a:pPr marL="4445" algn="ctr">
              <a:lnSpc>
                <a:spcPct val="100000"/>
              </a:lnSpc>
              <a:spcBef>
                <a:spcPts val="1440"/>
              </a:spcBef>
            </a:pPr>
            <a:r>
              <a:rPr sz="1800" spc="-35" dirty="0">
                <a:solidFill>
                  <a:srgbClr val="FFFFFF"/>
                </a:solidFill>
                <a:latin typeface="Tahoma"/>
                <a:cs typeface="Tahoma"/>
              </a:rPr>
              <a:t>Ortak</a:t>
            </a:r>
            <a:r>
              <a:rPr sz="1800" spc="-190" dirty="0">
                <a:solidFill>
                  <a:srgbClr val="FFFFFF"/>
                </a:solidFill>
                <a:latin typeface="Tahoma"/>
                <a:cs typeface="Tahoma"/>
              </a:rPr>
              <a:t> </a:t>
            </a:r>
            <a:r>
              <a:rPr sz="1800" spc="-10" dirty="0">
                <a:solidFill>
                  <a:srgbClr val="FFFFFF"/>
                </a:solidFill>
                <a:latin typeface="Tahoma"/>
                <a:cs typeface="Tahoma"/>
              </a:rPr>
              <a:t>alınacak</a:t>
            </a:r>
            <a:r>
              <a:rPr sz="1800" spc="-160" dirty="0">
                <a:solidFill>
                  <a:srgbClr val="FFFFFF"/>
                </a:solidFill>
                <a:latin typeface="Tahoma"/>
                <a:cs typeface="Tahoma"/>
              </a:rPr>
              <a:t> </a:t>
            </a:r>
            <a:r>
              <a:rPr sz="1800" spc="-10" dirty="0">
                <a:solidFill>
                  <a:srgbClr val="FFFFFF"/>
                </a:solidFill>
                <a:latin typeface="Tahoma"/>
                <a:cs typeface="Tahoma"/>
              </a:rPr>
              <a:t>kararlar</a:t>
            </a:r>
            <a:r>
              <a:rPr sz="1800" spc="-204" dirty="0">
                <a:solidFill>
                  <a:srgbClr val="FFFFFF"/>
                </a:solidFill>
                <a:latin typeface="Tahoma"/>
                <a:cs typeface="Tahoma"/>
              </a:rPr>
              <a:t> </a:t>
            </a:r>
            <a:r>
              <a:rPr sz="1800" dirty="0">
                <a:solidFill>
                  <a:srgbClr val="FFFFFF"/>
                </a:solidFill>
                <a:latin typeface="Tahoma"/>
                <a:cs typeface="Tahoma"/>
              </a:rPr>
              <a:t>tüm</a:t>
            </a:r>
            <a:r>
              <a:rPr sz="1800" spc="-175" dirty="0">
                <a:solidFill>
                  <a:srgbClr val="FFFFFF"/>
                </a:solidFill>
                <a:latin typeface="Tahoma"/>
                <a:cs typeface="Tahoma"/>
              </a:rPr>
              <a:t> </a:t>
            </a:r>
            <a:r>
              <a:rPr sz="1800" dirty="0">
                <a:solidFill>
                  <a:srgbClr val="FFFFFF"/>
                </a:solidFill>
                <a:latin typeface="Tahoma"/>
                <a:cs typeface="Tahoma"/>
              </a:rPr>
              <a:t>bireylerde</a:t>
            </a:r>
            <a:r>
              <a:rPr sz="1800" spc="-185" dirty="0">
                <a:solidFill>
                  <a:srgbClr val="FFFFFF"/>
                </a:solidFill>
                <a:latin typeface="Tahoma"/>
                <a:cs typeface="Tahoma"/>
              </a:rPr>
              <a:t> </a:t>
            </a:r>
            <a:r>
              <a:rPr sz="1800" dirty="0">
                <a:solidFill>
                  <a:srgbClr val="FFFFFF"/>
                </a:solidFill>
                <a:latin typeface="Tahoma"/>
                <a:cs typeface="Tahoma"/>
              </a:rPr>
              <a:t>aidiyet</a:t>
            </a:r>
            <a:r>
              <a:rPr sz="1800" spc="-155" dirty="0">
                <a:solidFill>
                  <a:srgbClr val="FFFFFF"/>
                </a:solidFill>
                <a:latin typeface="Tahoma"/>
                <a:cs typeface="Tahoma"/>
              </a:rPr>
              <a:t> </a:t>
            </a:r>
            <a:r>
              <a:rPr sz="1800" spc="-40" dirty="0">
                <a:solidFill>
                  <a:srgbClr val="FFFFFF"/>
                </a:solidFill>
                <a:latin typeface="Tahoma"/>
                <a:cs typeface="Tahoma"/>
              </a:rPr>
              <a:t>duygusu</a:t>
            </a:r>
            <a:r>
              <a:rPr sz="1800" spc="-170" dirty="0">
                <a:solidFill>
                  <a:srgbClr val="FFFFFF"/>
                </a:solidFill>
                <a:latin typeface="Tahoma"/>
                <a:cs typeface="Tahoma"/>
              </a:rPr>
              <a:t> </a:t>
            </a:r>
            <a:r>
              <a:rPr sz="1800" spc="-10" dirty="0">
                <a:solidFill>
                  <a:srgbClr val="FFFFFF"/>
                </a:solidFill>
                <a:latin typeface="Tahoma"/>
                <a:cs typeface="Tahoma"/>
              </a:rPr>
              <a:t>oluşturur</a:t>
            </a:r>
            <a:r>
              <a:rPr sz="1800" spc="-210" dirty="0">
                <a:solidFill>
                  <a:srgbClr val="FFFFFF"/>
                </a:solidFill>
                <a:latin typeface="Tahoma"/>
                <a:cs typeface="Tahoma"/>
              </a:rPr>
              <a:t> </a:t>
            </a:r>
            <a:r>
              <a:rPr sz="1800" spc="-25" dirty="0">
                <a:solidFill>
                  <a:srgbClr val="FFFFFF"/>
                </a:solidFill>
                <a:latin typeface="Tahoma"/>
                <a:cs typeface="Tahoma"/>
              </a:rPr>
              <a:t>ve</a:t>
            </a:r>
            <a:endParaRPr sz="1800">
              <a:latin typeface="Tahoma"/>
              <a:cs typeface="Tahoma"/>
            </a:endParaRPr>
          </a:p>
          <a:p>
            <a:pPr algn="ctr">
              <a:lnSpc>
                <a:spcPct val="100000"/>
              </a:lnSpc>
            </a:pPr>
            <a:r>
              <a:rPr sz="1800" spc="-20" dirty="0">
                <a:solidFill>
                  <a:srgbClr val="FFFFFF"/>
                </a:solidFill>
                <a:latin typeface="Tahoma"/>
                <a:cs typeface="Tahoma"/>
              </a:rPr>
              <a:t>kurallara</a:t>
            </a:r>
            <a:r>
              <a:rPr sz="1800" spc="-180" dirty="0">
                <a:solidFill>
                  <a:srgbClr val="FFFFFF"/>
                </a:solidFill>
                <a:latin typeface="Tahoma"/>
                <a:cs typeface="Tahoma"/>
              </a:rPr>
              <a:t> </a:t>
            </a:r>
            <a:r>
              <a:rPr sz="1800" spc="-25" dirty="0">
                <a:solidFill>
                  <a:srgbClr val="FFFFFF"/>
                </a:solidFill>
                <a:latin typeface="Tahoma"/>
                <a:cs typeface="Tahoma"/>
              </a:rPr>
              <a:t>bağlılık</a:t>
            </a:r>
            <a:r>
              <a:rPr sz="1800" spc="-155" dirty="0">
                <a:solidFill>
                  <a:srgbClr val="FFFFFF"/>
                </a:solidFill>
                <a:latin typeface="Tahoma"/>
                <a:cs typeface="Tahoma"/>
              </a:rPr>
              <a:t> </a:t>
            </a:r>
            <a:r>
              <a:rPr sz="1800" dirty="0">
                <a:solidFill>
                  <a:srgbClr val="FFFFFF"/>
                </a:solidFill>
                <a:latin typeface="Tahoma"/>
                <a:cs typeface="Tahoma"/>
              </a:rPr>
              <a:t>gelişir.</a:t>
            </a:r>
            <a:r>
              <a:rPr sz="1800" spc="-145" dirty="0">
                <a:solidFill>
                  <a:srgbClr val="FFFFFF"/>
                </a:solidFill>
                <a:latin typeface="Tahoma"/>
                <a:cs typeface="Tahoma"/>
              </a:rPr>
              <a:t> </a:t>
            </a:r>
            <a:r>
              <a:rPr sz="1800" dirty="0">
                <a:solidFill>
                  <a:srgbClr val="FFFFFF"/>
                </a:solidFill>
                <a:latin typeface="Tahoma"/>
                <a:cs typeface="Tahoma"/>
              </a:rPr>
              <a:t>Ayrıca</a:t>
            </a:r>
            <a:r>
              <a:rPr sz="1800" spc="-160" dirty="0">
                <a:solidFill>
                  <a:srgbClr val="FFFFFF"/>
                </a:solidFill>
                <a:latin typeface="Tahoma"/>
                <a:cs typeface="Tahoma"/>
              </a:rPr>
              <a:t> </a:t>
            </a:r>
            <a:r>
              <a:rPr sz="1800" spc="-20" dirty="0">
                <a:solidFill>
                  <a:srgbClr val="FFFFFF"/>
                </a:solidFill>
                <a:latin typeface="Tahoma"/>
                <a:cs typeface="Tahoma"/>
              </a:rPr>
              <a:t>kurallar</a:t>
            </a:r>
            <a:r>
              <a:rPr sz="1800" spc="-170" dirty="0">
                <a:solidFill>
                  <a:srgbClr val="FFFFFF"/>
                </a:solidFill>
                <a:latin typeface="Tahoma"/>
                <a:cs typeface="Tahoma"/>
              </a:rPr>
              <a:t> </a:t>
            </a:r>
            <a:r>
              <a:rPr sz="1800" dirty="0">
                <a:solidFill>
                  <a:srgbClr val="FFFFFF"/>
                </a:solidFill>
                <a:latin typeface="Tahoma"/>
                <a:cs typeface="Tahoma"/>
              </a:rPr>
              <a:t>bir</a:t>
            </a:r>
            <a:r>
              <a:rPr sz="1800" spc="-155" dirty="0">
                <a:solidFill>
                  <a:srgbClr val="FFFFFF"/>
                </a:solidFill>
                <a:latin typeface="Tahoma"/>
                <a:cs typeface="Tahoma"/>
              </a:rPr>
              <a:t> </a:t>
            </a:r>
            <a:r>
              <a:rPr sz="1800" spc="-10" dirty="0">
                <a:solidFill>
                  <a:srgbClr val="FFFFFF"/>
                </a:solidFill>
                <a:latin typeface="Tahoma"/>
                <a:cs typeface="Tahoma"/>
              </a:rPr>
              <a:t>bireye</a:t>
            </a:r>
            <a:r>
              <a:rPr sz="1800" spc="-155" dirty="0">
                <a:solidFill>
                  <a:srgbClr val="FFFFFF"/>
                </a:solidFill>
                <a:latin typeface="Tahoma"/>
                <a:cs typeface="Tahoma"/>
              </a:rPr>
              <a:t> </a:t>
            </a:r>
            <a:r>
              <a:rPr sz="1800" spc="-20" dirty="0">
                <a:solidFill>
                  <a:srgbClr val="FFFFFF"/>
                </a:solidFill>
                <a:latin typeface="Tahoma"/>
                <a:cs typeface="Tahoma"/>
              </a:rPr>
              <a:t>yönelik</a:t>
            </a:r>
            <a:r>
              <a:rPr sz="1800" spc="-150" dirty="0">
                <a:solidFill>
                  <a:srgbClr val="FFFFFF"/>
                </a:solidFill>
                <a:latin typeface="Tahoma"/>
                <a:cs typeface="Tahoma"/>
              </a:rPr>
              <a:t> </a:t>
            </a:r>
            <a:r>
              <a:rPr sz="1800" spc="-10" dirty="0">
                <a:solidFill>
                  <a:srgbClr val="FFFFFF"/>
                </a:solidFill>
                <a:latin typeface="Tahoma"/>
                <a:cs typeface="Tahoma"/>
              </a:rPr>
              <a:t>olmamalıdır.</a:t>
            </a:r>
            <a:endParaRPr sz="1800">
              <a:latin typeface="Tahoma"/>
              <a:cs typeface="Tahoma"/>
            </a:endParaRPr>
          </a:p>
          <a:p>
            <a:pPr marL="2540" algn="ctr">
              <a:lnSpc>
                <a:spcPct val="100000"/>
              </a:lnSpc>
            </a:pPr>
            <a:r>
              <a:rPr sz="1800" dirty="0">
                <a:solidFill>
                  <a:srgbClr val="FFFFFF"/>
                </a:solidFill>
                <a:latin typeface="Tahoma"/>
                <a:cs typeface="Tahoma"/>
              </a:rPr>
              <a:t>Aile</a:t>
            </a:r>
            <a:r>
              <a:rPr sz="1800" spc="-170" dirty="0">
                <a:solidFill>
                  <a:srgbClr val="FFFFFF"/>
                </a:solidFill>
                <a:latin typeface="Tahoma"/>
                <a:cs typeface="Tahoma"/>
              </a:rPr>
              <a:t> </a:t>
            </a:r>
            <a:r>
              <a:rPr sz="1800" spc="-20" dirty="0">
                <a:solidFill>
                  <a:srgbClr val="FFFFFF"/>
                </a:solidFill>
                <a:latin typeface="Tahoma"/>
                <a:cs typeface="Tahoma"/>
              </a:rPr>
              <a:t>kuralları</a:t>
            </a:r>
            <a:r>
              <a:rPr sz="1800" spc="-195" dirty="0">
                <a:solidFill>
                  <a:srgbClr val="FFFFFF"/>
                </a:solidFill>
                <a:latin typeface="Tahoma"/>
                <a:cs typeface="Tahoma"/>
              </a:rPr>
              <a:t> </a:t>
            </a:r>
            <a:r>
              <a:rPr sz="1800" spc="-10" dirty="0">
                <a:solidFill>
                  <a:srgbClr val="FFFFFF"/>
                </a:solidFill>
                <a:latin typeface="Tahoma"/>
                <a:cs typeface="Tahoma"/>
              </a:rPr>
              <a:t>tüm</a:t>
            </a:r>
            <a:r>
              <a:rPr sz="1800" spc="-170" dirty="0">
                <a:solidFill>
                  <a:srgbClr val="FFFFFF"/>
                </a:solidFill>
                <a:latin typeface="Tahoma"/>
                <a:cs typeface="Tahoma"/>
              </a:rPr>
              <a:t> </a:t>
            </a:r>
            <a:r>
              <a:rPr sz="1800" dirty="0">
                <a:solidFill>
                  <a:srgbClr val="FFFFFF"/>
                </a:solidFill>
                <a:latin typeface="Tahoma"/>
                <a:cs typeface="Tahoma"/>
              </a:rPr>
              <a:t>aile</a:t>
            </a:r>
            <a:r>
              <a:rPr sz="1800" spc="-170" dirty="0">
                <a:solidFill>
                  <a:srgbClr val="FFFFFF"/>
                </a:solidFill>
                <a:latin typeface="Tahoma"/>
                <a:cs typeface="Tahoma"/>
              </a:rPr>
              <a:t> </a:t>
            </a:r>
            <a:r>
              <a:rPr sz="1800" dirty="0">
                <a:solidFill>
                  <a:srgbClr val="FFFFFF"/>
                </a:solidFill>
                <a:latin typeface="Tahoma"/>
                <a:cs typeface="Tahoma"/>
              </a:rPr>
              <a:t>bireylerini</a:t>
            </a:r>
            <a:r>
              <a:rPr sz="1800" spc="-170" dirty="0">
                <a:solidFill>
                  <a:srgbClr val="FFFFFF"/>
                </a:solidFill>
                <a:latin typeface="Tahoma"/>
                <a:cs typeface="Tahoma"/>
              </a:rPr>
              <a:t> </a:t>
            </a:r>
            <a:r>
              <a:rPr sz="1800" spc="-20" dirty="0">
                <a:solidFill>
                  <a:srgbClr val="FFFFFF"/>
                </a:solidFill>
                <a:latin typeface="Tahoma"/>
                <a:cs typeface="Tahoma"/>
              </a:rPr>
              <a:t>kapsamalı</a:t>
            </a:r>
            <a:r>
              <a:rPr sz="1800" spc="-180" dirty="0">
                <a:solidFill>
                  <a:srgbClr val="FFFFFF"/>
                </a:solidFill>
                <a:latin typeface="Tahoma"/>
                <a:cs typeface="Tahoma"/>
              </a:rPr>
              <a:t> </a:t>
            </a:r>
            <a:r>
              <a:rPr sz="1800" spc="-25" dirty="0">
                <a:solidFill>
                  <a:srgbClr val="FFFFFF"/>
                </a:solidFill>
                <a:latin typeface="Tahoma"/>
                <a:cs typeface="Tahoma"/>
              </a:rPr>
              <a:t>ve</a:t>
            </a:r>
            <a:r>
              <a:rPr sz="1800" spc="-165" dirty="0">
                <a:solidFill>
                  <a:srgbClr val="FFFFFF"/>
                </a:solidFill>
                <a:latin typeface="Tahoma"/>
                <a:cs typeface="Tahoma"/>
              </a:rPr>
              <a:t> </a:t>
            </a:r>
            <a:r>
              <a:rPr sz="1800" spc="-30" dirty="0">
                <a:solidFill>
                  <a:srgbClr val="FFFFFF"/>
                </a:solidFill>
                <a:latin typeface="Tahoma"/>
                <a:cs typeface="Tahoma"/>
              </a:rPr>
              <a:t>bu</a:t>
            </a:r>
            <a:r>
              <a:rPr sz="1800" spc="-170" dirty="0">
                <a:solidFill>
                  <a:srgbClr val="FFFFFF"/>
                </a:solidFill>
                <a:latin typeface="Tahoma"/>
                <a:cs typeface="Tahoma"/>
              </a:rPr>
              <a:t> </a:t>
            </a:r>
            <a:r>
              <a:rPr sz="1800" spc="-20" dirty="0">
                <a:solidFill>
                  <a:srgbClr val="FFFFFF"/>
                </a:solidFill>
                <a:latin typeface="Tahoma"/>
                <a:cs typeface="Tahoma"/>
              </a:rPr>
              <a:t>kurallar</a:t>
            </a:r>
            <a:r>
              <a:rPr sz="1800" spc="-185" dirty="0">
                <a:solidFill>
                  <a:srgbClr val="FFFFFF"/>
                </a:solidFill>
                <a:latin typeface="Tahoma"/>
                <a:cs typeface="Tahoma"/>
              </a:rPr>
              <a:t> </a:t>
            </a:r>
            <a:r>
              <a:rPr sz="1800" spc="-10" dirty="0">
                <a:solidFill>
                  <a:srgbClr val="FFFFFF"/>
                </a:solidFill>
                <a:latin typeface="Tahoma"/>
                <a:cs typeface="Tahoma"/>
              </a:rPr>
              <a:t>tüm</a:t>
            </a:r>
            <a:r>
              <a:rPr sz="1800" spc="-170" dirty="0">
                <a:solidFill>
                  <a:srgbClr val="FFFFFF"/>
                </a:solidFill>
                <a:latin typeface="Tahoma"/>
                <a:cs typeface="Tahoma"/>
              </a:rPr>
              <a:t> </a:t>
            </a:r>
            <a:r>
              <a:rPr sz="1800" spc="-20" dirty="0">
                <a:solidFill>
                  <a:srgbClr val="FFFFFF"/>
                </a:solidFill>
                <a:latin typeface="Tahoma"/>
                <a:cs typeface="Tahoma"/>
              </a:rPr>
              <a:t>aile</a:t>
            </a:r>
            <a:endParaRPr sz="1800">
              <a:latin typeface="Tahoma"/>
              <a:cs typeface="Tahoma"/>
            </a:endParaRPr>
          </a:p>
          <a:p>
            <a:pPr marL="5080" algn="ctr">
              <a:lnSpc>
                <a:spcPct val="100000"/>
              </a:lnSpc>
            </a:pPr>
            <a:r>
              <a:rPr sz="1800" dirty="0">
                <a:solidFill>
                  <a:srgbClr val="FFFFFF"/>
                </a:solidFill>
                <a:latin typeface="Tahoma"/>
                <a:cs typeface="Tahoma"/>
              </a:rPr>
              <a:t>bireyleri</a:t>
            </a:r>
            <a:r>
              <a:rPr sz="1800" spc="-105" dirty="0">
                <a:solidFill>
                  <a:srgbClr val="FFFFFF"/>
                </a:solidFill>
                <a:latin typeface="Tahoma"/>
                <a:cs typeface="Tahoma"/>
              </a:rPr>
              <a:t> </a:t>
            </a:r>
            <a:r>
              <a:rPr sz="1800" dirty="0">
                <a:solidFill>
                  <a:srgbClr val="FFFFFF"/>
                </a:solidFill>
                <a:latin typeface="Tahoma"/>
                <a:cs typeface="Tahoma"/>
              </a:rPr>
              <a:t>için</a:t>
            </a:r>
            <a:r>
              <a:rPr sz="1800" spc="-60" dirty="0">
                <a:solidFill>
                  <a:srgbClr val="FFFFFF"/>
                </a:solidFill>
                <a:latin typeface="Tahoma"/>
                <a:cs typeface="Tahoma"/>
              </a:rPr>
              <a:t> </a:t>
            </a:r>
            <a:r>
              <a:rPr sz="1800" dirty="0">
                <a:solidFill>
                  <a:srgbClr val="FFFFFF"/>
                </a:solidFill>
                <a:latin typeface="Tahoma"/>
                <a:cs typeface="Tahoma"/>
              </a:rPr>
              <a:t>geçerli</a:t>
            </a:r>
            <a:r>
              <a:rPr sz="1800" spc="-90" dirty="0">
                <a:solidFill>
                  <a:srgbClr val="FFFFFF"/>
                </a:solidFill>
                <a:latin typeface="Tahoma"/>
                <a:cs typeface="Tahoma"/>
              </a:rPr>
              <a:t> </a:t>
            </a:r>
            <a:r>
              <a:rPr sz="1800" spc="-10" dirty="0">
                <a:solidFill>
                  <a:srgbClr val="FFFFFF"/>
                </a:solidFill>
                <a:latin typeface="Tahoma"/>
                <a:cs typeface="Tahoma"/>
              </a:rPr>
              <a:t>olmalıdır.</a:t>
            </a:r>
            <a:endParaRPr sz="1800">
              <a:latin typeface="Tahoma"/>
              <a:cs typeface="Tahom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34459" y="307847"/>
            <a:ext cx="1097280" cy="1238885"/>
          </a:xfrm>
          <a:custGeom>
            <a:avLst/>
            <a:gdLst/>
            <a:ahLst/>
            <a:cxnLst/>
            <a:rect l="l" t="t" r="r" b="b"/>
            <a:pathLst>
              <a:path w="1097280" h="1238885">
                <a:moveTo>
                  <a:pt x="223803" y="0"/>
                </a:moveTo>
                <a:lnTo>
                  <a:pt x="180687" y="7826"/>
                </a:lnTo>
                <a:lnTo>
                  <a:pt x="137951" y="32130"/>
                </a:lnTo>
                <a:lnTo>
                  <a:pt x="95785" y="62567"/>
                </a:lnTo>
                <a:lnTo>
                  <a:pt x="60252" y="98563"/>
                </a:lnTo>
                <a:lnTo>
                  <a:pt x="32466" y="140130"/>
                </a:lnTo>
                <a:lnTo>
                  <a:pt x="13544" y="187282"/>
                </a:lnTo>
                <a:lnTo>
                  <a:pt x="4601" y="240029"/>
                </a:lnTo>
                <a:lnTo>
                  <a:pt x="0" y="272286"/>
                </a:lnTo>
                <a:lnTo>
                  <a:pt x="2458" y="307768"/>
                </a:lnTo>
                <a:lnTo>
                  <a:pt x="10370" y="345418"/>
                </a:lnTo>
                <a:lnTo>
                  <a:pt x="22127" y="384175"/>
                </a:lnTo>
                <a:lnTo>
                  <a:pt x="57608" y="436943"/>
                </a:lnTo>
                <a:lnTo>
                  <a:pt x="97565" y="493902"/>
                </a:lnTo>
                <a:lnTo>
                  <a:pt x="129092" y="535350"/>
                </a:lnTo>
                <a:lnTo>
                  <a:pt x="161085" y="576476"/>
                </a:lnTo>
                <a:lnTo>
                  <a:pt x="193546" y="617269"/>
                </a:lnTo>
                <a:lnTo>
                  <a:pt x="226473" y="657720"/>
                </a:lnTo>
                <a:lnTo>
                  <a:pt x="259867" y="697817"/>
                </a:lnTo>
                <a:lnTo>
                  <a:pt x="293726" y="737551"/>
                </a:lnTo>
                <a:lnTo>
                  <a:pt x="328052" y="776912"/>
                </a:lnTo>
                <a:lnTo>
                  <a:pt x="362844" y="815888"/>
                </a:lnTo>
                <a:lnTo>
                  <a:pt x="398101" y="854469"/>
                </a:lnTo>
                <a:lnTo>
                  <a:pt x="433824" y="892645"/>
                </a:lnTo>
                <a:lnTo>
                  <a:pt x="470011" y="930406"/>
                </a:lnTo>
                <a:lnTo>
                  <a:pt x="506664" y="967741"/>
                </a:lnTo>
                <a:lnTo>
                  <a:pt x="543781" y="1004639"/>
                </a:lnTo>
                <a:lnTo>
                  <a:pt x="581362" y="1041091"/>
                </a:lnTo>
                <a:lnTo>
                  <a:pt x="654916" y="1111003"/>
                </a:lnTo>
                <a:lnTo>
                  <a:pt x="692125" y="1142919"/>
                </a:lnTo>
                <a:lnTo>
                  <a:pt x="731303" y="1172330"/>
                </a:lnTo>
                <a:lnTo>
                  <a:pt x="772719" y="1198730"/>
                </a:lnTo>
                <a:lnTo>
                  <a:pt x="816639" y="1221613"/>
                </a:lnTo>
                <a:lnTo>
                  <a:pt x="853453" y="1234376"/>
                </a:lnTo>
                <a:lnTo>
                  <a:pt x="889029" y="1238757"/>
                </a:lnTo>
                <a:lnTo>
                  <a:pt x="916301" y="1236001"/>
                </a:lnTo>
                <a:lnTo>
                  <a:pt x="969843" y="1213201"/>
                </a:lnTo>
                <a:lnTo>
                  <a:pt x="1021459" y="1165669"/>
                </a:lnTo>
                <a:lnTo>
                  <a:pt x="1064908" y="1107360"/>
                </a:lnTo>
                <a:lnTo>
                  <a:pt x="1093271" y="1043384"/>
                </a:lnTo>
                <a:lnTo>
                  <a:pt x="1097135" y="1010729"/>
                </a:lnTo>
                <a:lnTo>
                  <a:pt x="1095593" y="978074"/>
                </a:lnTo>
                <a:lnTo>
                  <a:pt x="1079398" y="914919"/>
                </a:lnTo>
                <a:lnTo>
                  <a:pt x="1053212" y="858254"/>
                </a:lnTo>
                <a:lnTo>
                  <a:pt x="1010008" y="783892"/>
                </a:lnTo>
                <a:lnTo>
                  <a:pt x="981652" y="739987"/>
                </a:lnTo>
                <a:lnTo>
                  <a:pt x="951927" y="697019"/>
                </a:lnTo>
                <a:lnTo>
                  <a:pt x="920970" y="654923"/>
                </a:lnTo>
                <a:lnTo>
                  <a:pt x="888917" y="613630"/>
                </a:lnTo>
                <a:lnTo>
                  <a:pt x="855906" y="573073"/>
                </a:lnTo>
                <a:lnTo>
                  <a:pt x="822073" y="533186"/>
                </a:lnTo>
                <a:lnTo>
                  <a:pt x="787556" y="493902"/>
                </a:lnTo>
                <a:lnTo>
                  <a:pt x="754911" y="455244"/>
                </a:lnTo>
                <a:lnTo>
                  <a:pt x="722129" y="417044"/>
                </a:lnTo>
                <a:lnTo>
                  <a:pt x="689077" y="379236"/>
                </a:lnTo>
                <a:lnTo>
                  <a:pt x="655619" y="341756"/>
                </a:lnTo>
                <a:lnTo>
                  <a:pt x="621619" y="304539"/>
                </a:lnTo>
                <a:lnTo>
                  <a:pt x="586942" y="267517"/>
                </a:lnTo>
                <a:lnTo>
                  <a:pt x="551452" y="230627"/>
                </a:lnTo>
                <a:lnTo>
                  <a:pt x="515014" y="193801"/>
                </a:lnTo>
                <a:lnTo>
                  <a:pt x="476514" y="155841"/>
                </a:lnTo>
                <a:lnTo>
                  <a:pt x="436922" y="118715"/>
                </a:lnTo>
                <a:lnTo>
                  <a:pt x="395118" y="83260"/>
                </a:lnTo>
                <a:lnTo>
                  <a:pt x="349979" y="50310"/>
                </a:lnTo>
                <a:lnTo>
                  <a:pt x="300384" y="20700"/>
                </a:lnTo>
                <a:lnTo>
                  <a:pt x="261475" y="5302"/>
                </a:lnTo>
                <a:lnTo>
                  <a:pt x="242502" y="1341"/>
                </a:lnTo>
                <a:lnTo>
                  <a:pt x="223803" y="0"/>
                </a:lnTo>
                <a:close/>
              </a:path>
            </a:pathLst>
          </a:custGeom>
          <a:solidFill>
            <a:srgbClr val="42BADF"/>
          </a:solidFill>
        </p:spPr>
        <p:txBody>
          <a:bodyPr wrap="square" lIns="0" tIns="0" rIns="0" bIns="0" rtlCol="0"/>
          <a:lstStyle/>
          <a:p>
            <a:endParaRPr/>
          </a:p>
        </p:txBody>
      </p:sp>
      <p:sp>
        <p:nvSpPr>
          <p:cNvPr id="3" name="object 3"/>
          <p:cNvSpPr/>
          <p:nvPr/>
        </p:nvSpPr>
        <p:spPr>
          <a:xfrm>
            <a:off x="6953788" y="2575560"/>
            <a:ext cx="1967230" cy="2567940"/>
          </a:xfrm>
          <a:custGeom>
            <a:avLst/>
            <a:gdLst/>
            <a:ahLst/>
            <a:cxnLst/>
            <a:rect l="l" t="t" r="r" b="b"/>
            <a:pathLst>
              <a:path w="1967229" h="2567940">
                <a:moveTo>
                  <a:pt x="1484599" y="0"/>
                </a:moveTo>
                <a:lnTo>
                  <a:pt x="1422210" y="5334"/>
                </a:lnTo>
                <a:lnTo>
                  <a:pt x="1360012" y="20954"/>
                </a:lnTo>
                <a:lnTo>
                  <a:pt x="1312408" y="35939"/>
                </a:lnTo>
                <a:lnTo>
                  <a:pt x="1266180" y="53819"/>
                </a:lnTo>
                <a:lnTo>
                  <a:pt x="1221427" y="74501"/>
                </a:lnTo>
                <a:lnTo>
                  <a:pt x="1178244" y="97890"/>
                </a:lnTo>
                <a:lnTo>
                  <a:pt x="1136730" y="123889"/>
                </a:lnTo>
                <a:lnTo>
                  <a:pt x="1096981" y="152404"/>
                </a:lnTo>
                <a:lnTo>
                  <a:pt x="1059095" y="183340"/>
                </a:lnTo>
                <a:lnTo>
                  <a:pt x="1023168" y="216602"/>
                </a:lnTo>
                <a:lnTo>
                  <a:pt x="989299" y="252094"/>
                </a:lnTo>
                <a:lnTo>
                  <a:pt x="955149" y="287448"/>
                </a:lnTo>
                <a:lnTo>
                  <a:pt x="922202" y="324171"/>
                </a:lnTo>
                <a:lnTo>
                  <a:pt x="890247" y="362266"/>
                </a:lnTo>
                <a:lnTo>
                  <a:pt x="859068" y="401739"/>
                </a:lnTo>
                <a:lnTo>
                  <a:pt x="828454" y="442594"/>
                </a:lnTo>
                <a:lnTo>
                  <a:pt x="798189" y="484837"/>
                </a:lnTo>
                <a:lnTo>
                  <a:pt x="768062" y="528470"/>
                </a:lnTo>
                <a:lnTo>
                  <a:pt x="737859" y="573500"/>
                </a:lnTo>
                <a:lnTo>
                  <a:pt x="707367" y="619930"/>
                </a:lnTo>
                <a:lnTo>
                  <a:pt x="676371" y="667765"/>
                </a:lnTo>
                <a:lnTo>
                  <a:pt x="637954" y="733504"/>
                </a:lnTo>
                <a:lnTo>
                  <a:pt x="616899" y="770975"/>
                </a:lnTo>
                <a:lnTo>
                  <a:pt x="571845" y="857395"/>
                </a:lnTo>
                <a:lnTo>
                  <a:pt x="548676" y="902663"/>
                </a:lnTo>
                <a:lnTo>
                  <a:pt x="525830" y="948091"/>
                </a:lnTo>
                <a:lnTo>
                  <a:pt x="503301" y="993676"/>
                </a:lnTo>
                <a:lnTo>
                  <a:pt x="481083" y="1039412"/>
                </a:lnTo>
                <a:lnTo>
                  <a:pt x="459167" y="1085294"/>
                </a:lnTo>
                <a:lnTo>
                  <a:pt x="437546" y="1131318"/>
                </a:lnTo>
                <a:lnTo>
                  <a:pt x="416215" y="1177480"/>
                </a:lnTo>
                <a:lnTo>
                  <a:pt x="395166" y="1223775"/>
                </a:lnTo>
                <a:lnTo>
                  <a:pt x="374391" y="1270198"/>
                </a:lnTo>
                <a:lnTo>
                  <a:pt x="353885" y="1316744"/>
                </a:lnTo>
                <a:lnTo>
                  <a:pt x="333640" y="1363410"/>
                </a:lnTo>
                <a:lnTo>
                  <a:pt x="313648" y="1410189"/>
                </a:lnTo>
                <a:lnTo>
                  <a:pt x="293904" y="1457079"/>
                </a:lnTo>
                <a:lnTo>
                  <a:pt x="255129" y="1551169"/>
                </a:lnTo>
                <a:lnTo>
                  <a:pt x="217258" y="1645642"/>
                </a:lnTo>
                <a:lnTo>
                  <a:pt x="180236" y="1740462"/>
                </a:lnTo>
                <a:lnTo>
                  <a:pt x="144007" y="1835592"/>
                </a:lnTo>
                <a:lnTo>
                  <a:pt x="108515" y="1930994"/>
                </a:lnTo>
                <a:lnTo>
                  <a:pt x="91028" y="1978787"/>
                </a:lnTo>
                <a:lnTo>
                  <a:pt x="71974" y="2026463"/>
                </a:lnTo>
                <a:lnTo>
                  <a:pt x="54634" y="2075351"/>
                </a:lnTo>
                <a:lnTo>
                  <a:pt x="39310" y="2125246"/>
                </a:lnTo>
                <a:lnTo>
                  <a:pt x="26300" y="2175949"/>
                </a:lnTo>
                <a:lnTo>
                  <a:pt x="15905" y="2227257"/>
                </a:lnTo>
                <a:lnTo>
                  <a:pt x="8425" y="2278968"/>
                </a:lnTo>
                <a:lnTo>
                  <a:pt x="0" y="2382125"/>
                </a:lnTo>
                <a:lnTo>
                  <a:pt x="1386" y="2431723"/>
                </a:lnTo>
                <a:lnTo>
                  <a:pt x="8321" y="2479377"/>
                </a:lnTo>
                <a:lnTo>
                  <a:pt x="20802" y="2524792"/>
                </a:lnTo>
                <a:lnTo>
                  <a:pt x="38831" y="2567671"/>
                </a:lnTo>
                <a:lnTo>
                  <a:pt x="1064610" y="2567671"/>
                </a:lnTo>
                <a:lnTo>
                  <a:pt x="1097517" y="2526411"/>
                </a:lnTo>
                <a:lnTo>
                  <a:pt x="1127414" y="2483675"/>
                </a:lnTo>
                <a:lnTo>
                  <a:pt x="1155082" y="2439956"/>
                </a:lnTo>
                <a:lnTo>
                  <a:pt x="1181300" y="2395745"/>
                </a:lnTo>
                <a:lnTo>
                  <a:pt x="1206847" y="2351535"/>
                </a:lnTo>
                <a:lnTo>
                  <a:pt x="1232504" y="2307818"/>
                </a:lnTo>
                <a:lnTo>
                  <a:pt x="1255663" y="2264222"/>
                </a:lnTo>
                <a:lnTo>
                  <a:pt x="1277547" y="2220164"/>
                </a:lnTo>
                <a:lnTo>
                  <a:pt x="1298488" y="2175711"/>
                </a:lnTo>
                <a:lnTo>
                  <a:pt x="1318816" y="2130928"/>
                </a:lnTo>
                <a:lnTo>
                  <a:pt x="1358966" y="2040636"/>
                </a:lnTo>
                <a:lnTo>
                  <a:pt x="1379451" y="1995260"/>
                </a:lnTo>
                <a:lnTo>
                  <a:pt x="1400652" y="1949818"/>
                </a:lnTo>
                <a:lnTo>
                  <a:pt x="1445269" y="1858724"/>
                </a:lnTo>
                <a:lnTo>
                  <a:pt x="1489354" y="1767375"/>
                </a:lnTo>
                <a:lnTo>
                  <a:pt x="1532845" y="1675750"/>
                </a:lnTo>
                <a:lnTo>
                  <a:pt x="1575682" y="1583828"/>
                </a:lnTo>
                <a:lnTo>
                  <a:pt x="1617802" y="1491588"/>
                </a:lnTo>
                <a:lnTo>
                  <a:pt x="1659145" y="1399011"/>
                </a:lnTo>
                <a:lnTo>
                  <a:pt x="1699649" y="1306074"/>
                </a:lnTo>
                <a:lnTo>
                  <a:pt x="1739253" y="1212758"/>
                </a:lnTo>
                <a:lnTo>
                  <a:pt x="1758698" y="1165951"/>
                </a:lnTo>
                <a:lnTo>
                  <a:pt x="1777896" y="1119041"/>
                </a:lnTo>
                <a:lnTo>
                  <a:pt x="1796837" y="1072026"/>
                </a:lnTo>
                <a:lnTo>
                  <a:pt x="1815516" y="1024902"/>
                </a:lnTo>
                <a:lnTo>
                  <a:pt x="1833923" y="977669"/>
                </a:lnTo>
                <a:lnTo>
                  <a:pt x="1852052" y="930322"/>
                </a:lnTo>
                <a:lnTo>
                  <a:pt x="1869894" y="882859"/>
                </a:lnTo>
                <a:lnTo>
                  <a:pt x="1887443" y="835278"/>
                </a:lnTo>
                <a:lnTo>
                  <a:pt x="1906263" y="782363"/>
                </a:lnTo>
                <a:lnTo>
                  <a:pt x="1921416" y="728376"/>
                </a:lnTo>
                <a:lnTo>
                  <a:pt x="1935520" y="674437"/>
                </a:lnTo>
                <a:lnTo>
                  <a:pt x="1951197" y="621664"/>
                </a:lnTo>
                <a:lnTo>
                  <a:pt x="1960922" y="569624"/>
                </a:lnTo>
                <a:lnTo>
                  <a:pt x="1966241" y="519605"/>
                </a:lnTo>
                <a:lnTo>
                  <a:pt x="1967230" y="471598"/>
                </a:lnTo>
                <a:lnTo>
                  <a:pt x="1963964" y="425596"/>
                </a:lnTo>
                <a:lnTo>
                  <a:pt x="1956522" y="381590"/>
                </a:lnTo>
                <a:lnTo>
                  <a:pt x="1944977" y="339571"/>
                </a:lnTo>
                <a:lnTo>
                  <a:pt x="1929408" y="299531"/>
                </a:lnTo>
                <a:lnTo>
                  <a:pt x="1909890" y="261461"/>
                </a:lnTo>
                <a:lnTo>
                  <a:pt x="1886500" y="225352"/>
                </a:lnTo>
                <a:lnTo>
                  <a:pt x="1859313" y="191197"/>
                </a:lnTo>
                <a:lnTo>
                  <a:pt x="1828406" y="158985"/>
                </a:lnTo>
                <a:lnTo>
                  <a:pt x="1793856" y="128710"/>
                </a:lnTo>
                <a:lnTo>
                  <a:pt x="1755738" y="100362"/>
                </a:lnTo>
                <a:lnTo>
                  <a:pt x="1714129" y="73933"/>
                </a:lnTo>
                <a:lnTo>
                  <a:pt x="1669105" y="49414"/>
                </a:lnTo>
                <a:lnTo>
                  <a:pt x="1620743" y="26796"/>
                </a:lnTo>
                <a:lnTo>
                  <a:pt x="1552576" y="6588"/>
                </a:lnTo>
                <a:lnTo>
                  <a:pt x="1518552" y="1633"/>
                </a:lnTo>
                <a:lnTo>
                  <a:pt x="1484599" y="0"/>
                </a:lnTo>
                <a:close/>
              </a:path>
            </a:pathLst>
          </a:custGeom>
          <a:solidFill>
            <a:srgbClr val="42BADF"/>
          </a:solidFill>
        </p:spPr>
        <p:txBody>
          <a:bodyPr wrap="square" lIns="0" tIns="0" rIns="0" bIns="0" rtlCol="0"/>
          <a:lstStyle/>
          <a:p>
            <a:endParaRPr/>
          </a:p>
        </p:txBody>
      </p:sp>
      <p:grpSp>
        <p:nvGrpSpPr>
          <p:cNvPr id="4" name="object 4"/>
          <p:cNvGrpSpPr/>
          <p:nvPr/>
        </p:nvGrpSpPr>
        <p:grpSpPr>
          <a:xfrm>
            <a:off x="0" y="2162555"/>
            <a:ext cx="3243580" cy="2980690"/>
            <a:chOff x="0" y="2162555"/>
            <a:chExt cx="3243580" cy="2980690"/>
          </a:xfrm>
        </p:grpSpPr>
        <p:sp>
          <p:nvSpPr>
            <p:cNvPr id="5" name="object 5"/>
            <p:cNvSpPr/>
            <p:nvPr/>
          </p:nvSpPr>
          <p:spPr>
            <a:xfrm>
              <a:off x="0" y="2438399"/>
              <a:ext cx="2650490" cy="2705100"/>
            </a:xfrm>
            <a:custGeom>
              <a:avLst/>
              <a:gdLst/>
              <a:ahLst/>
              <a:cxnLst/>
              <a:rect l="l" t="t" r="r" b="b"/>
              <a:pathLst>
                <a:path w="2650490" h="2705100">
                  <a:moveTo>
                    <a:pt x="978293" y="0"/>
                  </a:moveTo>
                  <a:lnTo>
                    <a:pt x="948506" y="545"/>
                  </a:lnTo>
                  <a:lnTo>
                    <a:pt x="918541" y="2174"/>
                  </a:lnTo>
                  <a:lnTo>
                    <a:pt x="888427" y="4875"/>
                  </a:lnTo>
                  <a:lnTo>
                    <a:pt x="858189" y="8636"/>
                  </a:lnTo>
                  <a:lnTo>
                    <a:pt x="805379" y="14765"/>
                  </a:lnTo>
                  <a:lnTo>
                    <a:pt x="753188" y="22263"/>
                  </a:lnTo>
                  <a:lnTo>
                    <a:pt x="701655" y="31154"/>
                  </a:lnTo>
                  <a:lnTo>
                    <a:pt x="650822" y="41464"/>
                  </a:lnTo>
                  <a:lnTo>
                    <a:pt x="600730" y="53218"/>
                  </a:lnTo>
                  <a:lnTo>
                    <a:pt x="551419" y="66442"/>
                  </a:lnTo>
                  <a:lnTo>
                    <a:pt x="502930" y="81161"/>
                  </a:lnTo>
                  <a:lnTo>
                    <a:pt x="455303" y="97400"/>
                  </a:lnTo>
                  <a:lnTo>
                    <a:pt x="408580" y="115185"/>
                  </a:lnTo>
                  <a:lnTo>
                    <a:pt x="362801" y="134542"/>
                  </a:lnTo>
                  <a:lnTo>
                    <a:pt x="318007" y="155496"/>
                  </a:lnTo>
                  <a:lnTo>
                    <a:pt x="274239" y="178072"/>
                  </a:lnTo>
                  <a:lnTo>
                    <a:pt x="231536" y="202296"/>
                  </a:lnTo>
                  <a:lnTo>
                    <a:pt x="189942" y="228193"/>
                  </a:lnTo>
                  <a:lnTo>
                    <a:pt x="149494" y="255789"/>
                  </a:lnTo>
                  <a:lnTo>
                    <a:pt x="110236" y="285108"/>
                  </a:lnTo>
                  <a:lnTo>
                    <a:pt x="72207" y="316178"/>
                  </a:lnTo>
                  <a:lnTo>
                    <a:pt x="35448" y="349022"/>
                  </a:lnTo>
                  <a:lnTo>
                    <a:pt x="0" y="383667"/>
                  </a:lnTo>
                  <a:lnTo>
                    <a:pt x="0" y="2704831"/>
                  </a:lnTo>
                  <a:lnTo>
                    <a:pt x="2649982" y="2704831"/>
                  </a:lnTo>
                  <a:lnTo>
                    <a:pt x="2520437" y="2320830"/>
                  </a:lnTo>
                  <a:lnTo>
                    <a:pt x="2437524" y="2079173"/>
                  </a:lnTo>
                  <a:lnTo>
                    <a:pt x="2370110" y="1885942"/>
                  </a:lnTo>
                  <a:lnTo>
                    <a:pt x="2301728" y="1693481"/>
                  </a:lnTo>
                  <a:lnTo>
                    <a:pt x="2249805" y="1550022"/>
                  </a:lnTo>
                  <a:lnTo>
                    <a:pt x="2232250" y="1502593"/>
                  </a:lnTo>
                  <a:lnTo>
                    <a:pt x="2214345" y="1455222"/>
                  </a:lnTo>
                  <a:lnTo>
                    <a:pt x="2196073" y="1407921"/>
                  </a:lnTo>
                  <a:lnTo>
                    <a:pt x="2177419" y="1360704"/>
                  </a:lnTo>
                  <a:lnTo>
                    <a:pt x="2158368" y="1313581"/>
                  </a:lnTo>
                  <a:lnTo>
                    <a:pt x="2138902" y="1266567"/>
                  </a:lnTo>
                  <a:lnTo>
                    <a:pt x="2119006" y="1219672"/>
                  </a:lnTo>
                  <a:lnTo>
                    <a:pt x="2098664" y="1172910"/>
                  </a:lnTo>
                  <a:lnTo>
                    <a:pt x="2077861" y="1126293"/>
                  </a:lnTo>
                  <a:lnTo>
                    <a:pt x="2056579" y="1079833"/>
                  </a:lnTo>
                  <a:lnTo>
                    <a:pt x="2034805" y="1033542"/>
                  </a:lnTo>
                  <a:lnTo>
                    <a:pt x="2012520" y="987432"/>
                  </a:lnTo>
                  <a:lnTo>
                    <a:pt x="1989711" y="941517"/>
                  </a:lnTo>
                  <a:lnTo>
                    <a:pt x="1966360" y="895809"/>
                  </a:lnTo>
                  <a:lnTo>
                    <a:pt x="1942451" y="850319"/>
                  </a:lnTo>
                  <a:lnTo>
                    <a:pt x="1917970" y="805061"/>
                  </a:lnTo>
                  <a:lnTo>
                    <a:pt x="1892900" y="760046"/>
                  </a:lnTo>
                  <a:lnTo>
                    <a:pt x="1867224" y="715287"/>
                  </a:lnTo>
                  <a:lnTo>
                    <a:pt x="1840928" y="670796"/>
                  </a:lnTo>
                  <a:lnTo>
                    <a:pt x="1813995" y="626585"/>
                  </a:lnTo>
                  <a:lnTo>
                    <a:pt x="1786409" y="582668"/>
                  </a:lnTo>
                  <a:lnTo>
                    <a:pt x="1758154" y="539056"/>
                  </a:lnTo>
                  <a:lnTo>
                    <a:pt x="1729215" y="495762"/>
                  </a:lnTo>
                  <a:lnTo>
                    <a:pt x="1699576" y="452798"/>
                  </a:lnTo>
                  <a:lnTo>
                    <a:pt x="1669220" y="410176"/>
                  </a:lnTo>
                  <a:lnTo>
                    <a:pt x="1638132" y="367909"/>
                  </a:lnTo>
                  <a:lnTo>
                    <a:pt x="1606296" y="326008"/>
                  </a:lnTo>
                  <a:lnTo>
                    <a:pt x="1572641" y="283798"/>
                  </a:lnTo>
                  <a:lnTo>
                    <a:pt x="1537555" y="244538"/>
                  </a:lnTo>
                  <a:lnTo>
                    <a:pt x="1501097" y="208223"/>
                  </a:lnTo>
                  <a:lnTo>
                    <a:pt x="1463327" y="174846"/>
                  </a:lnTo>
                  <a:lnTo>
                    <a:pt x="1424303" y="144403"/>
                  </a:lnTo>
                  <a:lnTo>
                    <a:pt x="1384087" y="116887"/>
                  </a:lnTo>
                  <a:lnTo>
                    <a:pt x="1342737" y="92293"/>
                  </a:lnTo>
                  <a:lnTo>
                    <a:pt x="1300313" y="70613"/>
                  </a:lnTo>
                  <a:lnTo>
                    <a:pt x="1256875" y="51844"/>
                  </a:lnTo>
                  <a:lnTo>
                    <a:pt x="1212483" y="35978"/>
                  </a:lnTo>
                  <a:lnTo>
                    <a:pt x="1167196" y="23010"/>
                  </a:lnTo>
                  <a:lnTo>
                    <a:pt x="1121073" y="12934"/>
                  </a:lnTo>
                  <a:lnTo>
                    <a:pt x="1074176" y="5744"/>
                  </a:lnTo>
                  <a:lnTo>
                    <a:pt x="1026563" y="1435"/>
                  </a:lnTo>
                  <a:lnTo>
                    <a:pt x="978293" y="0"/>
                  </a:lnTo>
                  <a:close/>
                </a:path>
              </a:pathLst>
            </a:custGeom>
            <a:solidFill>
              <a:srgbClr val="42BADF"/>
            </a:solidFill>
          </p:spPr>
          <p:txBody>
            <a:bodyPr wrap="square" lIns="0" tIns="0" rIns="0" bIns="0" rtlCol="0"/>
            <a:lstStyle/>
            <a:p>
              <a:endParaRPr/>
            </a:p>
          </p:txBody>
        </p:sp>
        <p:sp>
          <p:nvSpPr>
            <p:cNvPr id="6" name="object 6"/>
            <p:cNvSpPr/>
            <p:nvPr/>
          </p:nvSpPr>
          <p:spPr>
            <a:xfrm>
              <a:off x="755563" y="2162555"/>
              <a:ext cx="2487930" cy="1452880"/>
            </a:xfrm>
            <a:custGeom>
              <a:avLst/>
              <a:gdLst/>
              <a:ahLst/>
              <a:cxnLst/>
              <a:rect l="l" t="t" r="r" b="b"/>
              <a:pathLst>
                <a:path w="2487930" h="1452879">
                  <a:moveTo>
                    <a:pt x="1979889" y="0"/>
                  </a:moveTo>
                  <a:lnTo>
                    <a:pt x="1928220" y="190"/>
                  </a:lnTo>
                  <a:lnTo>
                    <a:pt x="1874513" y="750"/>
                  </a:lnTo>
                  <a:lnTo>
                    <a:pt x="1818952" y="1663"/>
                  </a:lnTo>
                  <a:lnTo>
                    <a:pt x="1761720" y="2914"/>
                  </a:lnTo>
                  <a:lnTo>
                    <a:pt x="1703002" y="4487"/>
                  </a:lnTo>
                  <a:lnTo>
                    <a:pt x="1581841" y="8533"/>
                  </a:lnTo>
                  <a:lnTo>
                    <a:pt x="1456942" y="13674"/>
                  </a:lnTo>
                  <a:lnTo>
                    <a:pt x="1329775" y="19780"/>
                  </a:lnTo>
                  <a:lnTo>
                    <a:pt x="1201811" y="26725"/>
                  </a:lnTo>
                  <a:lnTo>
                    <a:pt x="1074522" y="34379"/>
                  </a:lnTo>
                  <a:lnTo>
                    <a:pt x="949380" y="42614"/>
                  </a:lnTo>
                  <a:lnTo>
                    <a:pt x="827854" y="51303"/>
                  </a:lnTo>
                  <a:lnTo>
                    <a:pt x="711418" y="60317"/>
                  </a:lnTo>
                  <a:lnTo>
                    <a:pt x="601541" y="69528"/>
                  </a:lnTo>
                  <a:lnTo>
                    <a:pt x="499696" y="78808"/>
                  </a:lnTo>
                  <a:lnTo>
                    <a:pt x="407353" y="88028"/>
                  </a:lnTo>
                  <a:lnTo>
                    <a:pt x="365205" y="92576"/>
                  </a:lnTo>
                  <a:lnTo>
                    <a:pt x="325984" y="97061"/>
                  </a:lnTo>
                  <a:lnTo>
                    <a:pt x="257060" y="105778"/>
                  </a:lnTo>
                  <a:lnTo>
                    <a:pt x="202053" y="114051"/>
                  </a:lnTo>
                  <a:lnTo>
                    <a:pt x="162433" y="121753"/>
                  </a:lnTo>
                  <a:lnTo>
                    <a:pt x="111225" y="153448"/>
                  </a:lnTo>
                  <a:lnTo>
                    <a:pt x="79671" y="208651"/>
                  </a:lnTo>
                  <a:lnTo>
                    <a:pt x="66073" y="245029"/>
                  </a:lnTo>
                  <a:lnTo>
                    <a:pt x="53873" y="286516"/>
                  </a:lnTo>
                  <a:lnTo>
                    <a:pt x="43031" y="332558"/>
                  </a:lnTo>
                  <a:lnTo>
                    <a:pt x="33509" y="382599"/>
                  </a:lnTo>
                  <a:lnTo>
                    <a:pt x="25265" y="436085"/>
                  </a:lnTo>
                  <a:lnTo>
                    <a:pt x="18259" y="492459"/>
                  </a:lnTo>
                  <a:lnTo>
                    <a:pt x="12453" y="551166"/>
                  </a:lnTo>
                  <a:lnTo>
                    <a:pt x="7805" y="611652"/>
                  </a:lnTo>
                  <a:lnTo>
                    <a:pt x="4276" y="673361"/>
                  </a:lnTo>
                  <a:lnTo>
                    <a:pt x="1825" y="735737"/>
                  </a:lnTo>
                  <a:lnTo>
                    <a:pt x="413" y="798226"/>
                  </a:lnTo>
                  <a:lnTo>
                    <a:pt x="0" y="860271"/>
                  </a:lnTo>
                  <a:lnTo>
                    <a:pt x="545" y="921318"/>
                  </a:lnTo>
                  <a:lnTo>
                    <a:pt x="2009" y="980811"/>
                  </a:lnTo>
                  <a:lnTo>
                    <a:pt x="4351" y="1038195"/>
                  </a:lnTo>
                  <a:lnTo>
                    <a:pt x="7532" y="1092915"/>
                  </a:lnTo>
                  <a:lnTo>
                    <a:pt x="11512" y="1144416"/>
                  </a:lnTo>
                  <a:lnTo>
                    <a:pt x="16250" y="1192141"/>
                  </a:lnTo>
                  <a:lnTo>
                    <a:pt x="21707" y="1235536"/>
                  </a:lnTo>
                  <a:lnTo>
                    <a:pt x="27843" y="1274046"/>
                  </a:lnTo>
                  <a:lnTo>
                    <a:pt x="41989" y="1334187"/>
                  </a:lnTo>
                  <a:lnTo>
                    <a:pt x="72874" y="1374455"/>
                  </a:lnTo>
                  <a:lnTo>
                    <a:pt x="119586" y="1391918"/>
                  </a:lnTo>
                  <a:lnTo>
                    <a:pt x="187709" y="1407121"/>
                  </a:lnTo>
                  <a:lnTo>
                    <a:pt x="229067" y="1413881"/>
                  </a:lnTo>
                  <a:lnTo>
                    <a:pt x="274897" y="1420085"/>
                  </a:lnTo>
                  <a:lnTo>
                    <a:pt x="324907" y="1425735"/>
                  </a:lnTo>
                  <a:lnTo>
                    <a:pt x="378802" y="1430833"/>
                  </a:lnTo>
                  <a:lnTo>
                    <a:pt x="436289" y="1435383"/>
                  </a:lnTo>
                  <a:lnTo>
                    <a:pt x="497076" y="1439387"/>
                  </a:lnTo>
                  <a:lnTo>
                    <a:pt x="560868" y="1442849"/>
                  </a:lnTo>
                  <a:lnTo>
                    <a:pt x="627372" y="1445770"/>
                  </a:lnTo>
                  <a:lnTo>
                    <a:pt x="696295" y="1448154"/>
                  </a:lnTo>
                  <a:lnTo>
                    <a:pt x="767343" y="1450003"/>
                  </a:lnTo>
                  <a:lnTo>
                    <a:pt x="840223" y="1451321"/>
                  </a:lnTo>
                  <a:lnTo>
                    <a:pt x="914641" y="1452109"/>
                  </a:lnTo>
                  <a:lnTo>
                    <a:pt x="990305" y="1452372"/>
                  </a:lnTo>
                  <a:lnTo>
                    <a:pt x="1056423" y="1452177"/>
                  </a:lnTo>
                  <a:lnTo>
                    <a:pt x="1123063" y="1451593"/>
                  </a:lnTo>
                  <a:lnTo>
                    <a:pt x="1190035" y="1450623"/>
                  </a:lnTo>
                  <a:lnTo>
                    <a:pt x="1257150" y="1449268"/>
                  </a:lnTo>
                  <a:lnTo>
                    <a:pt x="1324219" y="1447530"/>
                  </a:lnTo>
                  <a:lnTo>
                    <a:pt x="1391053" y="1445411"/>
                  </a:lnTo>
                  <a:lnTo>
                    <a:pt x="1457462" y="1442913"/>
                  </a:lnTo>
                  <a:lnTo>
                    <a:pt x="1523259" y="1440038"/>
                  </a:lnTo>
                  <a:lnTo>
                    <a:pt x="1588253" y="1436787"/>
                  </a:lnTo>
                  <a:lnTo>
                    <a:pt x="1652256" y="1433163"/>
                  </a:lnTo>
                  <a:lnTo>
                    <a:pt x="1715078" y="1429168"/>
                  </a:lnTo>
                  <a:lnTo>
                    <a:pt x="1776531" y="1424803"/>
                  </a:lnTo>
                  <a:lnTo>
                    <a:pt x="1836425" y="1420071"/>
                  </a:lnTo>
                  <a:lnTo>
                    <a:pt x="1894571" y="1414973"/>
                  </a:lnTo>
                  <a:lnTo>
                    <a:pt x="1950780" y="1409511"/>
                  </a:lnTo>
                  <a:lnTo>
                    <a:pt x="2004863" y="1403687"/>
                  </a:lnTo>
                  <a:lnTo>
                    <a:pt x="2056632" y="1397503"/>
                  </a:lnTo>
                  <a:lnTo>
                    <a:pt x="2105896" y="1390961"/>
                  </a:lnTo>
                  <a:lnTo>
                    <a:pt x="2152467" y="1384062"/>
                  </a:lnTo>
                  <a:lnTo>
                    <a:pt x="2196156" y="1376810"/>
                  </a:lnTo>
                  <a:lnTo>
                    <a:pt x="2236773" y="1369205"/>
                  </a:lnTo>
                  <a:lnTo>
                    <a:pt x="2274130" y="1361249"/>
                  </a:lnTo>
                  <a:lnTo>
                    <a:pt x="2338306" y="1344295"/>
                  </a:lnTo>
                  <a:lnTo>
                    <a:pt x="2387172" y="1325961"/>
                  </a:lnTo>
                  <a:lnTo>
                    <a:pt x="2428453" y="1295908"/>
                  </a:lnTo>
                  <a:lnTo>
                    <a:pt x="2452081" y="1241277"/>
                  </a:lnTo>
                  <a:lnTo>
                    <a:pt x="2469322" y="1163100"/>
                  </a:lnTo>
                  <a:lnTo>
                    <a:pt x="2475706" y="1116592"/>
                  </a:lnTo>
                  <a:lnTo>
                    <a:pt x="2480685" y="1065889"/>
                  </a:lnTo>
                  <a:lnTo>
                    <a:pt x="2484323" y="1011556"/>
                  </a:lnTo>
                  <a:lnTo>
                    <a:pt x="2486683" y="954157"/>
                  </a:lnTo>
                  <a:lnTo>
                    <a:pt x="2487830" y="894255"/>
                  </a:lnTo>
                  <a:lnTo>
                    <a:pt x="2487826" y="832415"/>
                  </a:lnTo>
                  <a:lnTo>
                    <a:pt x="2486736" y="769200"/>
                  </a:lnTo>
                  <a:lnTo>
                    <a:pt x="2484625" y="705176"/>
                  </a:lnTo>
                  <a:lnTo>
                    <a:pt x="2481555" y="640905"/>
                  </a:lnTo>
                  <a:lnTo>
                    <a:pt x="2477590" y="576952"/>
                  </a:lnTo>
                  <a:lnTo>
                    <a:pt x="2472795" y="513881"/>
                  </a:lnTo>
                  <a:lnTo>
                    <a:pt x="2467233" y="452256"/>
                  </a:lnTo>
                  <a:lnTo>
                    <a:pt x="2460969" y="392641"/>
                  </a:lnTo>
                  <a:lnTo>
                    <a:pt x="2454065" y="335600"/>
                  </a:lnTo>
                  <a:lnTo>
                    <a:pt x="2446586" y="281697"/>
                  </a:lnTo>
                  <a:lnTo>
                    <a:pt x="2438596" y="231497"/>
                  </a:lnTo>
                  <a:lnTo>
                    <a:pt x="2430158" y="185562"/>
                  </a:lnTo>
                  <a:lnTo>
                    <a:pt x="2421337" y="144458"/>
                  </a:lnTo>
                  <a:lnTo>
                    <a:pt x="2402800" y="78996"/>
                  </a:lnTo>
                  <a:lnTo>
                    <a:pt x="2383495" y="39624"/>
                  </a:lnTo>
                  <a:lnTo>
                    <a:pt x="2341898" y="21431"/>
                  </a:lnTo>
                  <a:lnTo>
                    <a:pt x="2304213" y="14585"/>
                  </a:lnTo>
                  <a:lnTo>
                    <a:pt x="2256368" y="9143"/>
                  </a:lnTo>
                  <a:lnTo>
                    <a:pt x="2199189" y="5036"/>
                  </a:lnTo>
                  <a:lnTo>
                    <a:pt x="2133499" y="2190"/>
                  </a:lnTo>
                  <a:lnTo>
                    <a:pt x="2060124" y="535"/>
                  </a:lnTo>
                  <a:lnTo>
                    <a:pt x="1979889" y="0"/>
                  </a:lnTo>
                  <a:close/>
                </a:path>
              </a:pathLst>
            </a:custGeom>
            <a:solidFill>
              <a:srgbClr val="2FA7CE"/>
            </a:solidFill>
          </p:spPr>
          <p:txBody>
            <a:bodyPr wrap="square" lIns="0" tIns="0" rIns="0" bIns="0" rtlCol="0"/>
            <a:lstStyle/>
            <a:p>
              <a:endParaRPr/>
            </a:p>
          </p:txBody>
        </p:sp>
      </p:grpSp>
      <p:sp>
        <p:nvSpPr>
          <p:cNvPr id="7" name="object 7"/>
          <p:cNvSpPr/>
          <p:nvPr/>
        </p:nvSpPr>
        <p:spPr>
          <a:xfrm>
            <a:off x="3317377" y="3058667"/>
            <a:ext cx="2486660" cy="1450975"/>
          </a:xfrm>
          <a:custGeom>
            <a:avLst/>
            <a:gdLst/>
            <a:ahLst/>
            <a:cxnLst/>
            <a:rect l="l" t="t" r="r" b="b"/>
            <a:pathLst>
              <a:path w="2486660" h="1450975">
                <a:moveTo>
                  <a:pt x="1978649" y="0"/>
                </a:moveTo>
                <a:lnTo>
                  <a:pt x="1927012" y="189"/>
                </a:lnTo>
                <a:lnTo>
                  <a:pt x="1873339" y="748"/>
                </a:lnTo>
                <a:lnTo>
                  <a:pt x="1817813" y="1661"/>
                </a:lnTo>
                <a:lnTo>
                  <a:pt x="1760617" y="2910"/>
                </a:lnTo>
                <a:lnTo>
                  <a:pt x="1701936" y="4480"/>
                </a:lnTo>
                <a:lnTo>
                  <a:pt x="1580852" y="8521"/>
                </a:lnTo>
                <a:lnTo>
                  <a:pt x="1456032" y="13654"/>
                </a:lnTo>
                <a:lnTo>
                  <a:pt x="1328946" y="19752"/>
                </a:lnTo>
                <a:lnTo>
                  <a:pt x="1201064" y="26687"/>
                </a:lnTo>
                <a:lnTo>
                  <a:pt x="1073857" y="34331"/>
                </a:lnTo>
                <a:lnTo>
                  <a:pt x="948795" y="42556"/>
                </a:lnTo>
                <a:lnTo>
                  <a:pt x="827349" y="51234"/>
                </a:lnTo>
                <a:lnTo>
                  <a:pt x="710989" y="60238"/>
                </a:lnTo>
                <a:lnTo>
                  <a:pt x="601186" y="69439"/>
                </a:lnTo>
                <a:lnTo>
                  <a:pt x="499410" y="78709"/>
                </a:lnTo>
                <a:lnTo>
                  <a:pt x="407131" y="87921"/>
                </a:lnTo>
                <a:lnTo>
                  <a:pt x="365013" y="92465"/>
                </a:lnTo>
                <a:lnTo>
                  <a:pt x="325820" y="96947"/>
                </a:lnTo>
                <a:lnTo>
                  <a:pt x="256947" y="105658"/>
                </a:lnTo>
                <a:lnTo>
                  <a:pt x="201983" y="113927"/>
                </a:lnTo>
                <a:lnTo>
                  <a:pt x="162399" y="121626"/>
                </a:lnTo>
                <a:lnTo>
                  <a:pt x="111221" y="153303"/>
                </a:lnTo>
                <a:lnTo>
                  <a:pt x="79679" y="208456"/>
                </a:lnTo>
                <a:lnTo>
                  <a:pt x="66084" y="244797"/>
                </a:lnTo>
                <a:lnTo>
                  <a:pt x="53886" y="286242"/>
                </a:lnTo>
                <a:lnTo>
                  <a:pt x="43047" y="332237"/>
                </a:lnTo>
                <a:lnTo>
                  <a:pt x="33525" y="382225"/>
                </a:lnTo>
                <a:lnTo>
                  <a:pt x="25281" y="435654"/>
                </a:lnTo>
                <a:lnTo>
                  <a:pt x="18274" y="491967"/>
                </a:lnTo>
                <a:lnTo>
                  <a:pt x="12466" y="550611"/>
                </a:lnTo>
                <a:lnTo>
                  <a:pt x="7816" y="611031"/>
                </a:lnTo>
                <a:lnTo>
                  <a:pt x="4285" y="672671"/>
                </a:lnTo>
                <a:lnTo>
                  <a:pt x="1831" y="734979"/>
                </a:lnTo>
                <a:lnTo>
                  <a:pt x="416" y="797397"/>
                </a:lnTo>
                <a:lnTo>
                  <a:pt x="0" y="859373"/>
                </a:lnTo>
                <a:lnTo>
                  <a:pt x="541" y="920351"/>
                </a:lnTo>
                <a:lnTo>
                  <a:pt x="2002" y="979777"/>
                </a:lnTo>
                <a:lnTo>
                  <a:pt x="4341" y="1037096"/>
                </a:lnTo>
                <a:lnTo>
                  <a:pt x="7519" y="1091753"/>
                </a:lnTo>
                <a:lnTo>
                  <a:pt x="11496" y="1143194"/>
                </a:lnTo>
                <a:lnTo>
                  <a:pt x="16232" y="1190864"/>
                </a:lnTo>
                <a:lnTo>
                  <a:pt x="21687" y="1234208"/>
                </a:lnTo>
                <a:lnTo>
                  <a:pt x="27821" y="1272672"/>
                </a:lnTo>
                <a:lnTo>
                  <a:pt x="41968" y="1332740"/>
                </a:lnTo>
                <a:lnTo>
                  <a:pt x="72825" y="1372980"/>
                </a:lnTo>
                <a:lnTo>
                  <a:pt x="119500" y="1390439"/>
                </a:lnTo>
                <a:lnTo>
                  <a:pt x="187579" y="1405635"/>
                </a:lnTo>
                <a:lnTo>
                  <a:pt x="228911" y="1412392"/>
                </a:lnTo>
                <a:lnTo>
                  <a:pt x="274714" y="1418592"/>
                </a:lnTo>
                <a:lnTo>
                  <a:pt x="324695" y="1424238"/>
                </a:lnTo>
                <a:lnTo>
                  <a:pt x="378559" y="1429333"/>
                </a:lnTo>
                <a:lnTo>
                  <a:pt x="436014" y="1433879"/>
                </a:lnTo>
                <a:lnTo>
                  <a:pt x="496765" y="1437879"/>
                </a:lnTo>
                <a:lnTo>
                  <a:pt x="560521" y="1441337"/>
                </a:lnTo>
                <a:lnTo>
                  <a:pt x="626986" y="1444255"/>
                </a:lnTo>
                <a:lnTo>
                  <a:pt x="695869" y="1446636"/>
                </a:lnTo>
                <a:lnTo>
                  <a:pt x="766875" y="1448483"/>
                </a:lnTo>
                <a:lnTo>
                  <a:pt x="839711" y="1449798"/>
                </a:lnTo>
                <a:lnTo>
                  <a:pt x="914084" y="1450586"/>
                </a:lnTo>
                <a:lnTo>
                  <a:pt x="989700" y="1450848"/>
                </a:lnTo>
                <a:lnTo>
                  <a:pt x="1055791" y="1450653"/>
                </a:lnTo>
                <a:lnTo>
                  <a:pt x="1122402" y="1450070"/>
                </a:lnTo>
                <a:lnTo>
                  <a:pt x="1189344" y="1449101"/>
                </a:lnTo>
                <a:lnTo>
                  <a:pt x="1256427" y="1447748"/>
                </a:lnTo>
                <a:lnTo>
                  <a:pt x="1323464" y="1446013"/>
                </a:lnTo>
                <a:lnTo>
                  <a:pt x="1390264" y="1443897"/>
                </a:lnTo>
                <a:lnTo>
                  <a:pt x="1456640" y="1441402"/>
                </a:lnTo>
                <a:lnTo>
                  <a:pt x="1522402" y="1438531"/>
                </a:lnTo>
                <a:lnTo>
                  <a:pt x="1587361" y="1435284"/>
                </a:lnTo>
                <a:lnTo>
                  <a:pt x="1651329" y="1431664"/>
                </a:lnTo>
                <a:lnTo>
                  <a:pt x="1714116" y="1427674"/>
                </a:lnTo>
                <a:lnTo>
                  <a:pt x="1775534" y="1423313"/>
                </a:lnTo>
                <a:lnTo>
                  <a:pt x="1835393" y="1418586"/>
                </a:lnTo>
                <a:lnTo>
                  <a:pt x="1893506" y="1413492"/>
                </a:lnTo>
                <a:lnTo>
                  <a:pt x="1949682" y="1408035"/>
                </a:lnTo>
                <a:lnTo>
                  <a:pt x="2003734" y="1402216"/>
                </a:lnTo>
                <a:lnTo>
                  <a:pt x="2055472" y="1396037"/>
                </a:lnTo>
                <a:lnTo>
                  <a:pt x="2104707" y="1389500"/>
                </a:lnTo>
                <a:lnTo>
                  <a:pt x="2151250" y="1382607"/>
                </a:lnTo>
                <a:lnTo>
                  <a:pt x="2194913" y="1375359"/>
                </a:lnTo>
                <a:lnTo>
                  <a:pt x="2235506" y="1367758"/>
                </a:lnTo>
                <a:lnTo>
                  <a:pt x="2272841" y="1359807"/>
                </a:lnTo>
                <a:lnTo>
                  <a:pt x="2336981" y="1342860"/>
                </a:lnTo>
                <a:lnTo>
                  <a:pt x="2385820" y="1324532"/>
                </a:lnTo>
                <a:lnTo>
                  <a:pt x="2427086" y="1294485"/>
                </a:lnTo>
                <a:lnTo>
                  <a:pt x="2450687" y="1239932"/>
                </a:lnTo>
                <a:lnTo>
                  <a:pt x="2467905" y="1161850"/>
                </a:lnTo>
                <a:lnTo>
                  <a:pt x="2474280" y="1115394"/>
                </a:lnTo>
                <a:lnTo>
                  <a:pt x="2479251" y="1064748"/>
                </a:lnTo>
                <a:lnTo>
                  <a:pt x="2482881" y="1010473"/>
                </a:lnTo>
                <a:lnTo>
                  <a:pt x="2485235" y="953135"/>
                </a:lnTo>
                <a:lnTo>
                  <a:pt x="2486376" y="893296"/>
                </a:lnTo>
                <a:lnTo>
                  <a:pt x="2486369" y="831520"/>
                </a:lnTo>
                <a:lnTo>
                  <a:pt x="2485276" y="768371"/>
                </a:lnTo>
                <a:lnTo>
                  <a:pt x="2483163" y="704413"/>
                </a:lnTo>
                <a:lnTo>
                  <a:pt x="2480092" y="640208"/>
                </a:lnTo>
                <a:lnTo>
                  <a:pt x="2476128" y="576321"/>
                </a:lnTo>
                <a:lnTo>
                  <a:pt x="2471335" y="513316"/>
                </a:lnTo>
                <a:lnTo>
                  <a:pt x="2465776" y="451756"/>
                </a:lnTo>
                <a:lnTo>
                  <a:pt x="2459515" y="392204"/>
                </a:lnTo>
                <a:lnTo>
                  <a:pt x="2452617" y="335224"/>
                </a:lnTo>
                <a:lnTo>
                  <a:pt x="2445144" y="281380"/>
                </a:lnTo>
                <a:lnTo>
                  <a:pt x="2437161" y="231236"/>
                </a:lnTo>
                <a:lnTo>
                  <a:pt x="2428732" y="185355"/>
                </a:lnTo>
                <a:lnTo>
                  <a:pt x="2419921" y="144301"/>
                </a:lnTo>
                <a:lnTo>
                  <a:pt x="2401406" y="78927"/>
                </a:lnTo>
                <a:lnTo>
                  <a:pt x="2382128" y="39624"/>
                </a:lnTo>
                <a:lnTo>
                  <a:pt x="2340551" y="21431"/>
                </a:lnTo>
                <a:lnTo>
                  <a:pt x="2302886" y="14585"/>
                </a:lnTo>
                <a:lnTo>
                  <a:pt x="2255064" y="9143"/>
                </a:lnTo>
                <a:lnTo>
                  <a:pt x="2197908" y="5036"/>
                </a:lnTo>
                <a:lnTo>
                  <a:pt x="2132239" y="2190"/>
                </a:lnTo>
                <a:lnTo>
                  <a:pt x="2058879" y="535"/>
                </a:lnTo>
                <a:lnTo>
                  <a:pt x="1978649" y="0"/>
                </a:lnTo>
                <a:close/>
              </a:path>
            </a:pathLst>
          </a:custGeom>
          <a:solidFill>
            <a:srgbClr val="2FA7CE"/>
          </a:solidFill>
        </p:spPr>
        <p:txBody>
          <a:bodyPr wrap="square" lIns="0" tIns="0" rIns="0" bIns="0" rtlCol="0"/>
          <a:lstStyle/>
          <a:p>
            <a:endParaRPr/>
          </a:p>
        </p:txBody>
      </p:sp>
      <p:sp>
        <p:nvSpPr>
          <p:cNvPr id="8" name="object 8"/>
          <p:cNvSpPr/>
          <p:nvPr/>
        </p:nvSpPr>
        <p:spPr>
          <a:xfrm>
            <a:off x="5877752" y="2162555"/>
            <a:ext cx="2487930" cy="1452880"/>
          </a:xfrm>
          <a:custGeom>
            <a:avLst/>
            <a:gdLst/>
            <a:ahLst/>
            <a:cxnLst/>
            <a:rect l="l" t="t" r="r" b="b"/>
            <a:pathLst>
              <a:path w="2487929" h="1452879">
                <a:moveTo>
                  <a:pt x="1979864" y="0"/>
                </a:moveTo>
                <a:lnTo>
                  <a:pt x="1928196" y="190"/>
                </a:lnTo>
                <a:lnTo>
                  <a:pt x="1874489" y="750"/>
                </a:lnTo>
                <a:lnTo>
                  <a:pt x="1818928" y="1663"/>
                </a:lnTo>
                <a:lnTo>
                  <a:pt x="1761697" y="2914"/>
                </a:lnTo>
                <a:lnTo>
                  <a:pt x="1702980" y="4487"/>
                </a:lnTo>
                <a:lnTo>
                  <a:pt x="1581821" y="8533"/>
                </a:lnTo>
                <a:lnTo>
                  <a:pt x="1456924" y="13674"/>
                </a:lnTo>
                <a:lnTo>
                  <a:pt x="1329759" y="19780"/>
                </a:lnTo>
                <a:lnTo>
                  <a:pt x="1201797" y="26725"/>
                </a:lnTo>
                <a:lnTo>
                  <a:pt x="1074510" y="34379"/>
                </a:lnTo>
                <a:lnTo>
                  <a:pt x="949368" y="42614"/>
                </a:lnTo>
                <a:lnTo>
                  <a:pt x="827843" y="51303"/>
                </a:lnTo>
                <a:lnTo>
                  <a:pt x="711405" y="60317"/>
                </a:lnTo>
                <a:lnTo>
                  <a:pt x="601526" y="69528"/>
                </a:lnTo>
                <a:lnTo>
                  <a:pt x="499677" y="78808"/>
                </a:lnTo>
                <a:lnTo>
                  <a:pt x="407328" y="88028"/>
                </a:lnTo>
                <a:lnTo>
                  <a:pt x="365177" y="92576"/>
                </a:lnTo>
                <a:lnTo>
                  <a:pt x="325952" y="97061"/>
                </a:lnTo>
                <a:lnTo>
                  <a:pt x="257019" y="105778"/>
                </a:lnTo>
                <a:lnTo>
                  <a:pt x="202000" y="114051"/>
                </a:lnTo>
                <a:lnTo>
                  <a:pt x="162366" y="121753"/>
                </a:lnTo>
                <a:lnTo>
                  <a:pt x="111168" y="153448"/>
                </a:lnTo>
                <a:lnTo>
                  <a:pt x="79631" y="208651"/>
                </a:lnTo>
                <a:lnTo>
                  <a:pt x="66040" y="245029"/>
                </a:lnTo>
                <a:lnTo>
                  <a:pt x="53846" y="286516"/>
                </a:lnTo>
                <a:lnTo>
                  <a:pt x="43011" y="332558"/>
                </a:lnTo>
                <a:lnTo>
                  <a:pt x="33494" y="382599"/>
                </a:lnTo>
                <a:lnTo>
                  <a:pt x="25254" y="436085"/>
                </a:lnTo>
                <a:lnTo>
                  <a:pt x="18253" y="492459"/>
                </a:lnTo>
                <a:lnTo>
                  <a:pt x="12449" y="551166"/>
                </a:lnTo>
                <a:lnTo>
                  <a:pt x="7804" y="611652"/>
                </a:lnTo>
                <a:lnTo>
                  <a:pt x="4276" y="673361"/>
                </a:lnTo>
                <a:lnTo>
                  <a:pt x="1826" y="735737"/>
                </a:lnTo>
                <a:lnTo>
                  <a:pt x="414" y="798226"/>
                </a:lnTo>
                <a:lnTo>
                  <a:pt x="0" y="860271"/>
                </a:lnTo>
                <a:lnTo>
                  <a:pt x="543" y="921318"/>
                </a:lnTo>
                <a:lnTo>
                  <a:pt x="2004" y="980811"/>
                </a:lnTo>
                <a:lnTo>
                  <a:pt x="4343" y="1038195"/>
                </a:lnTo>
                <a:lnTo>
                  <a:pt x="7519" y="1092915"/>
                </a:lnTo>
                <a:lnTo>
                  <a:pt x="11493" y="1144416"/>
                </a:lnTo>
                <a:lnTo>
                  <a:pt x="16225" y="1192141"/>
                </a:lnTo>
                <a:lnTo>
                  <a:pt x="21674" y="1235536"/>
                </a:lnTo>
                <a:lnTo>
                  <a:pt x="27800" y="1274046"/>
                </a:lnTo>
                <a:lnTo>
                  <a:pt x="41926" y="1334187"/>
                </a:lnTo>
                <a:lnTo>
                  <a:pt x="72814" y="1374455"/>
                </a:lnTo>
                <a:lnTo>
                  <a:pt x="119541" y="1391918"/>
                </a:lnTo>
                <a:lnTo>
                  <a:pt x="187679" y="1407121"/>
                </a:lnTo>
                <a:lnTo>
                  <a:pt x="229043" y="1413881"/>
                </a:lnTo>
                <a:lnTo>
                  <a:pt x="274878" y="1420085"/>
                </a:lnTo>
                <a:lnTo>
                  <a:pt x="324893" y="1425735"/>
                </a:lnTo>
                <a:lnTo>
                  <a:pt x="378792" y="1430833"/>
                </a:lnTo>
                <a:lnTo>
                  <a:pt x="436283" y="1435383"/>
                </a:lnTo>
                <a:lnTo>
                  <a:pt x="497071" y="1439387"/>
                </a:lnTo>
                <a:lnTo>
                  <a:pt x="560865" y="1442849"/>
                </a:lnTo>
                <a:lnTo>
                  <a:pt x="627369" y="1445770"/>
                </a:lnTo>
                <a:lnTo>
                  <a:pt x="696290" y="1448154"/>
                </a:lnTo>
                <a:lnTo>
                  <a:pt x="767336" y="1450003"/>
                </a:lnTo>
                <a:lnTo>
                  <a:pt x="840211" y="1451321"/>
                </a:lnTo>
                <a:lnTo>
                  <a:pt x="914624" y="1452109"/>
                </a:lnTo>
                <a:lnTo>
                  <a:pt x="990280" y="1452372"/>
                </a:lnTo>
                <a:lnTo>
                  <a:pt x="1056399" y="1452177"/>
                </a:lnTo>
                <a:lnTo>
                  <a:pt x="1123038" y="1451593"/>
                </a:lnTo>
                <a:lnTo>
                  <a:pt x="1190010" y="1450623"/>
                </a:lnTo>
                <a:lnTo>
                  <a:pt x="1257125" y="1449268"/>
                </a:lnTo>
                <a:lnTo>
                  <a:pt x="1324194" y="1447530"/>
                </a:lnTo>
                <a:lnTo>
                  <a:pt x="1391028" y="1445411"/>
                </a:lnTo>
                <a:lnTo>
                  <a:pt x="1457438" y="1442913"/>
                </a:lnTo>
                <a:lnTo>
                  <a:pt x="1523234" y="1440038"/>
                </a:lnTo>
                <a:lnTo>
                  <a:pt x="1588228" y="1436787"/>
                </a:lnTo>
                <a:lnTo>
                  <a:pt x="1652231" y="1433163"/>
                </a:lnTo>
                <a:lnTo>
                  <a:pt x="1715053" y="1429168"/>
                </a:lnTo>
                <a:lnTo>
                  <a:pt x="1776506" y="1424803"/>
                </a:lnTo>
                <a:lnTo>
                  <a:pt x="1836400" y="1420071"/>
                </a:lnTo>
                <a:lnTo>
                  <a:pt x="1894546" y="1414973"/>
                </a:lnTo>
                <a:lnTo>
                  <a:pt x="1950756" y="1409511"/>
                </a:lnTo>
                <a:lnTo>
                  <a:pt x="2004839" y="1403687"/>
                </a:lnTo>
                <a:lnTo>
                  <a:pt x="2056607" y="1397503"/>
                </a:lnTo>
                <a:lnTo>
                  <a:pt x="2105872" y="1390961"/>
                </a:lnTo>
                <a:lnTo>
                  <a:pt x="2152443" y="1384062"/>
                </a:lnTo>
                <a:lnTo>
                  <a:pt x="2196131" y="1376810"/>
                </a:lnTo>
                <a:lnTo>
                  <a:pt x="2236749" y="1369205"/>
                </a:lnTo>
                <a:lnTo>
                  <a:pt x="2274106" y="1361249"/>
                </a:lnTo>
                <a:lnTo>
                  <a:pt x="2338282" y="1344295"/>
                </a:lnTo>
                <a:lnTo>
                  <a:pt x="2387147" y="1325961"/>
                </a:lnTo>
                <a:lnTo>
                  <a:pt x="2428428" y="1295908"/>
                </a:lnTo>
                <a:lnTo>
                  <a:pt x="2452057" y="1241277"/>
                </a:lnTo>
                <a:lnTo>
                  <a:pt x="2469297" y="1163100"/>
                </a:lnTo>
                <a:lnTo>
                  <a:pt x="2475682" y="1116592"/>
                </a:lnTo>
                <a:lnTo>
                  <a:pt x="2480661" y="1065889"/>
                </a:lnTo>
                <a:lnTo>
                  <a:pt x="2484299" y="1011556"/>
                </a:lnTo>
                <a:lnTo>
                  <a:pt x="2486659" y="954157"/>
                </a:lnTo>
                <a:lnTo>
                  <a:pt x="2487805" y="894255"/>
                </a:lnTo>
                <a:lnTo>
                  <a:pt x="2487802" y="832415"/>
                </a:lnTo>
                <a:lnTo>
                  <a:pt x="2486712" y="769200"/>
                </a:lnTo>
                <a:lnTo>
                  <a:pt x="2484600" y="705176"/>
                </a:lnTo>
                <a:lnTo>
                  <a:pt x="2481530" y="640905"/>
                </a:lnTo>
                <a:lnTo>
                  <a:pt x="2477566" y="576952"/>
                </a:lnTo>
                <a:lnTo>
                  <a:pt x="2472771" y="513881"/>
                </a:lnTo>
                <a:lnTo>
                  <a:pt x="2467209" y="452256"/>
                </a:lnTo>
                <a:lnTo>
                  <a:pt x="2460944" y="392641"/>
                </a:lnTo>
                <a:lnTo>
                  <a:pt x="2454040" y="335600"/>
                </a:lnTo>
                <a:lnTo>
                  <a:pt x="2446562" y="281697"/>
                </a:lnTo>
                <a:lnTo>
                  <a:pt x="2438572" y="231497"/>
                </a:lnTo>
                <a:lnTo>
                  <a:pt x="2430134" y="185562"/>
                </a:lnTo>
                <a:lnTo>
                  <a:pt x="2421313" y="144458"/>
                </a:lnTo>
                <a:lnTo>
                  <a:pt x="2402776" y="78996"/>
                </a:lnTo>
                <a:lnTo>
                  <a:pt x="2383470" y="39624"/>
                </a:lnTo>
                <a:lnTo>
                  <a:pt x="2341874" y="21431"/>
                </a:lnTo>
                <a:lnTo>
                  <a:pt x="2304188" y="14585"/>
                </a:lnTo>
                <a:lnTo>
                  <a:pt x="2256343" y="9143"/>
                </a:lnTo>
                <a:lnTo>
                  <a:pt x="2199164" y="5036"/>
                </a:lnTo>
                <a:lnTo>
                  <a:pt x="2133475" y="2190"/>
                </a:lnTo>
                <a:lnTo>
                  <a:pt x="2060100" y="535"/>
                </a:lnTo>
                <a:lnTo>
                  <a:pt x="1979864" y="0"/>
                </a:lnTo>
                <a:close/>
              </a:path>
            </a:pathLst>
          </a:custGeom>
          <a:solidFill>
            <a:srgbClr val="2FA7CE"/>
          </a:solidFill>
        </p:spPr>
        <p:txBody>
          <a:bodyPr wrap="square" lIns="0" tIns="0" rIns="0" bIns="0" rtlCol="0"/>
          <a:lstStyle/>
          <a:p>
            <a:endParaRPr/>
          </a:p>
        </p:txBody>
      </p:sp>
      <p:sp>
        <p:nvSpPr>
          <p:cNvPr id="9" name="object 9"/>
          <p:cNvSpPr txBox="1"/>
          <p:nvPr/>
        </p:nvSpPr>
        <p:spPr>
          <a:xfrm>
            <a:off x="997711" y="2224112"/>
            <a:ext cx="2026285" cy="1113155"/>
          </a:xfrm>
          <a:prstGeom prst="rect">
            <a:avLst/>
          </a:prstGeom>
        </p:spPr>
        <p:txBody>
          <a:bodyPr vert="horz" wrap="square" lIns="0" tIns="144780" rIns="0" bIns="0" rtlCol="0">
            <a:spAutoFit/>
          </a:bodyPr>
          <a:lstStyle/>
          <a:p>
            <a:pPr algn="ctr">
              <a:lnSpc>
                <a:spcPct val="100000"/>
              </a:lnSpc>
              <a:spcBef>
                <a:spcPts val="1140"/>
              </a:spcBef>
            </a:pPr>
            <a:r>
              <a:rPr sz="1800" b="1" spc="-10" dirty="0">
                <a:solidFill>
                  <a:srgbClr val="FFFFFF"/>
                </a:solidFill>
                <a:latin typeface="Tahoma"/>
                <a:cs typeface="Tahoma"/>
              </a:rPr>
              <a:t>ÇOCUK</a:t>
            </a:r>
            <a:endParaRPr sz="1800">
              <a:latin typeface="Tahoma"/>
              <a:cs typeface="Tahoma"/>
            </a:endParaRPr>
          </a:p>
          <a:p>
            <a:pPr algn="ctr">
              <a:lnSpc>
                <a:spcPct val="100000"/>
              </a:lnSpc>
              <a:spcBef>
                <a:spcPts val="1040"/>
              </a:spcBef>
            </a:pPr>
            <a:r>
              <a:rPr sz="1800" spc="-45" dirty="0">
                <a:solidFill>
                  <a:srgbClr val="FFFFFF"/>
                </a:solidFill>
                <a:latin typeface="Tahoma"/>
                <a:cs typeface="Tahoma"/>
              </a:rPr>
              <a:t>Tüm</a:t>
            </a:r>
            <a:r>
              <a:rPr sz="1800" spc="-170" dirty="0">
                <a:solidFill>
                  <a:srgbClr val="FFFFFF"/>
                </a:solidFill>
                <a:latin typeface="Tahoma"/>
                <a:cs typeface="Tahoma"/>
              </a:rPr>
              <a:t> </a:t>
            </a:r>
            <a:r>
              <a:rPr sz="1800" dirty="0">
                <a:solidFill>
                  <a:srgbClr val="FFFFFF"/>
                </a:solidFill>
                <a:latin typeface="Tahoma"/>
                <a:cs typeface="Tahoma"/>
              </a:rPr>
              <a:t>aile</a:t>
            </a:r>
            <a:r>
              <a:rPr sz="1800" spc="-175" dirty="0">
                <a:solidFill>
                  <a:srgbClr val="FFFFFF"/>
                </a:solidFill>
                <a:latin typeface="Tahoma"/>
                <a:cs typeface="Tahoma"/>
              </a:rPr>
              <a:t> </a:t>
            </a:r>
            <a:r>
              <a:rPr sz="1800" spc="-10" dirty="0">
                <a:solidFill>
                  <a:srgbClr val="FFFFFF"/>
                </a:solidFill>
                <a:latin typeface="Tahoma"/>
                <a:cs typeface="Tahoma"/>
              </a:rPr>
              <a:t>bireylerinin</a:t>
            </a:r>
            <a:endParaRPr sz="1800">
              <a:latin typeface="Tahoma"/>
              <a:cs typeface="Tahoma"/>
            </a:endParaRPr>
          </a:p>
          <a:p>
            <a:pPr algn="ctr">
              <a:lnSpc>
                <a:spcPct val="100000"/>
              </a:lnSpc>
            </a:pPr>
            <a:r>
              <a:rPr sz="1800" dirty="0">
                <a:solidFill>
                  <a:srgbClr val="FFFFFF"/>
                </a:solidFill>
                <a:latin typeface="Tahoma"/>
                <a:cs typeface="Tahoma"/>
              </a:rPr>
              <a:t>söz</a:t>
            </a:r>
            <a:r>
              <a:rPr sz="1800" spc="-175" dirty="0">
                <a:solidFill>
                  <a:srgbClr val="FFFFFF"/>
                </a:solidFill>
                <a:latin typeface="Tahoma"/>
                <a:cs typeface="Tahoma"/>
              </a:rPr>
              <a:t> </a:t>
            </a:r>
            <a:r>
              <a:rPr sz="1800" spc="-25" dirty="0">
                <a:solidFill>
                  <a:srgbClr val="FFFFFF"/>
                </a:solidFill>
                <a:latin typeface="Tahoma"/>
                <a:cs typeface="Tahoma"/>
              </a:rPr>
              <a:t>hakkı</a:t>
            </a:r>
            <a:r>
              <a:rPr sz="1800" spc="-160" dirty="0">
                <a:solidFill>
                  <a:srgbClr val="FFFFFF"/>
                </a:solidFill>
                <a:latin typeface="Tahoma"/>
                <a:cs typeface="Tahoma"/>
              </a:rPr>
              <a:t> </a:t>
            </a:r>
            <a:r>
              <a:rPr sz="1800" spc="-10" dirty="0">
                <a:solidFill>
                  <a:srgbClr val="FFFFFF"/>
                </a:solidFill>
                <a:latin typeface="Tahoma"/>
                <a:cs typeface="Tahoma"/>
              </a:rPr>
              <a:t>olmalı</a:t>
            </a:r>
            <a:endParaRPr sz="1800">
              <a:latin typeface="Tahoma"/>
              <a:cs typeface="Tahoma"/>
            </a:endParaRPr>
          </a:p>
        </p:txBody>
      </p:sp>
      <p:sp>
        <p:nvSpPr>
          <p:cNvPr id="10" name="object 10"/>
          <p:cNvSpPr txBox="1">
            <a:spLocks noGrp="1"/>
          </p:cNvSpPr>
          <p:nvPr>
            <p:ph type="title"/>
          </p:nvPr>
        </p:nvSpPr>
        <p:spPr>
          <a:xfrm>
            <a:off x="916635" y="490169"/>
            <a:ext cx="7360920" cy="543560"/>
          </a:xfrm>
          <a:prstGeom prst="rect">
            <a:avLst/>
          </a:prstGeom>
        </p:spPr>
        <p:txBody>
          <a:bodyPr vert="horz" wrap="square" lIns="0" tIns="12065" rIns="0" bIns="0" rtlCol="0">
            <a:spAutoFit/>
          </a:bodyPr>
          <a:lstStyle/>
          <a:p>
            <a:pPr marL="12700">
              <a:lnSpc>
                <a:spcPct val="100000"/>
              </a:lnSpc>
              <a:spcBef>
                <a:spcPts val="95"/>
              </a:spcBef>
            </a:pPr>
            <a:r>
              <a:rPr spc="-250" dirty="0"/>
              <a:t>AİLE</a:t>
            </a:r>
            <a:r>
              <a:rPr spc="-280" dirty="0"/>
              <a:t> </a:t>
            </a:r>
            <a:r>
              <a:rPr spc="-275" dirty="0"/>
              <a:t>TOPLANTISI:</a:t>
            </a:r>
            <a:r>
              <a:rPr spc="-254" dirty="0"/>
              <a:t> </a:t>
            </a:r>
            <a:r>
              <a:rPr spc="-265" dirty="0"/>
              <a:t>ORTAK</a:t>
            </a:r>
            <a:r>
              <a:rPr spc="-290" dirty="0"/>
              <a:t> </a:t>
            </a:r>
            <a:r>
              <a:rPr spc="-155" dirty="0"/>
              <a:t>KARARLAR!</a:t>
            </a:r>
          </a:p>
        </p:txBody>
      </p:sp>
      <p:sp>
        <p:nvSpPr>
          <p:cNvPr id="11" name="object 11"/>
          <p:cNvSpPr txBox="1"/>
          <p:nvPr/>
        </p:nvSpPr>
        <p:spPr>
          <a:xfrm>
            <a:off x="6339585" y="2303465"/>
            <a:ext cx="1589405" cy="1228725"/>
          </a:xfrm>
          <a:prstGeom prst="rect">
            <a:avLst/>
          </a:prstGeom>
        </p:spPr>
        <p:txBody>
          <a:bodyPr vert="horz" wrap="square" lIns="0" tIns="65405" rIns="0" bIns="0" rtlCol="0">
            <a:spAutoFit/>
          </a:bodyPr>
          <a:lstStyle/>
          <a:p>
            <a:pPr algn="ctr">
              <a:lnSpc>
                <a:spcPct val="100000"/>
              </a:lnSpc>
              <a:spcBef>
                <a:spcPts val="515"/>
              </a:spcBef>
            </a:pPr>
            <a:r>
              <a:rPr sz="1800" b="1" spc="-20" dirty="0">
                <a:solidFill>
                  <a:srgbClr val="FFFFFF"/>
                </a:solidFill>
                <a:latin typeface="Tahoma"/>
                <a:cs typeface="Tahoma"/>
              </a:rPr>
              <a:t>BABA</a:t>
            </a:r>
            <a:endParaRPr sz="1800">
              <a:latin typeface="Tahoma"/>
              <a:cs typeface="Tahoma"/>
            </a:endParaRPr>
          </a:p>
          <a:p>
            <a:pPr marL="12065" marR="5080" indent="-635" algn="ctr">
              <a:lnSpc>
                <a:spcPct val="100000"/>
              </a:lnSpc>
              <a:spcBef>
                <a:spcPts val="415"/>
              </a:spcBef>
            </a:pPr>
            <a:r>
              <a:rPr sz="1800" spc="-20" dirty="0">
                <a:solidFill>
                  <a:srgbClr val="FFFFFF"/>
                </a:solidFill>
                <a:latin typeface="Tahoma"/>
                <a:cs typeface="Tahoma"/>
              </a:rPr>
              <a:t>Toplantı</a:t>
            </a:r>
            <a:r>
              <a:rPr sz="1800" spc="-155" dirty="0">
                <a:solidFill>
                  <a:srgbClr val="FFFFFF"/>
                </a:solidFill>
                <a:latin typeface="Tahoma"/>
                <a:cs typeface="Tahoma"/>
              </a:rPr>
              <a:t> </a:t>
            </a:r>
            <a:r>
              <a:rPr sz="1800" spc="-10" dirty="0">
                <a:solidFill>
                  <a:srgbClr val="FFFFFF"/>
                </a:solidFill>
                <a:latin typeface="Tahoma"/>
                <a:cs typeface="Tahoma"/>
              </a:rPr>
              <a:t>düzenli aralıklarla tekrarlanmalıdır</a:t>
            </a:r>
            <a:endParaRPr sz="1800">
              <a:latin typeface="Tahoma"/>
              <a:cs typeface="Tahoma"/>
            </a:endParaRPr>
          </a:p>
        </p:txBody>
      </p:sp>
      <p:sp>
        <p:nvSpPr>
          <p:cNvPr id="12" name="object 12"/>
          <p:cNvSpPr txBox="1"/>
          <p:nvPr/>
        </p:nvSpPr>
        <p:spPr>
          <a:xfrm>
            <a:off x="3626358" y="3119993"/>
            <a:ext cx="1891030" cy="1113155"/>
          </a:xfrm>
          <a:prstGeom prst="rect">
            <a:avLst/>
          </a:prstGeom>
        </p:spPr>
        <p:txBody>
          <a:bodyPr vert="horz" wrap="square" lIns="0" tIns="144780" rIns="0" bIns="0" rtlCol="0">
            <a:spAutoFit/>
          </a:bodyPr>
          <a:lstStyle/>
          <a:p>
            <a:pPr marL="635" algn="ctr">
              <a:lnSpc>
                <a:spcPct val="100000"/>
              </a:lnSpc>
              <a:spcBef>
                <a:spcPts val="1140"/>
              </a:spcBef>
            </a:pPr>
            <a:r>
              <a:rPr sz="1800" b="1" spc="-20" dirty="0">
                <a:solidFill>
                  <a:srgbClr val="FFFFFF"/>
                </a:solidFill>
                <a:latin typeface="Tahoma"/>
                <a:cs typeface="Tahoma"/>
              </a:rPr>
              <a:t>ANNE</a:t>
            </a:r>
            <a:endParaRPr sz="1800">
              <a:latin typeface="Tahoma"/>
              <a:cs typeface="Tahoma"/>
            </a:endParaRPr>
          </a:p>
          <a:p>
            <a:pPr algn="ctr">
              <a:lnSpc>
                <a:spcPct val="100000"/>
              </a:lnSpc>
              <a:spcBef>
                <a:spcPts val="1035"/>
              </a:spcBef>
            </a:pPr>
            <a:r>
              <a:rPr sz="1800" spc="-25" dirty="0">
                <a:solidFill>
                  <a:srgbClr val="FFFFFF"/>
                </a:solidFill>
                <a:latin typeface="Tahoma"/>
                <a:cs typeface="Tahoma"/>
              </a:rPr>
              <a:t>Toplantıya</a:t>
            </a:r>
            <a:r>
              <a:rPr sz="1800" spc="-200" dirty="0">
                <a:solidFill>
                  <a:srgbClr val="FFFFFF"/>
                </a:solidFill>
                <a:latin typeface="Tahoma"/>
                <a:cs typeface="Tahoma"/>
              </a:rPr>
              <a:t> </a:t>
            </a:r>
            <a:r>
              <a:rPr sz="1800" dirty="0">
                <a:solidFill>
                  <a:srgbClr val="FFFFFF"/>
                </a:solidFill>
                <a:latin typeface="Tahoma"/>
                <a:cs typeface="Tahoma"/>
              </a:rPr>
              <a:t>tüm</a:t>
            </a:r>
            <a:r>
              <a:rPr sz="1800" spc="-175" dirty="0">
                <a:solidFill>
                  <a:srgbClr val="FFFFFF"/>
                </a:solidFill>
                <a:latin typeface="Tahoma"/>
                <a:cs typeface="Tahoma"/>
              </a:rPr>
              <a:t> </a:t>
            </a:r>
            <a:r>
              <a:rPr sz="1800" spc="-20" dirty="0">
                <a:solidFill>
                  <a:srgbClr val="FFFFFF"/>
                </a:solidFill>
                <a:latin typeface="Tahoma"/>
                <a:cs typeface="Tahoma"/>
              </a:rPr>
              <a:t>aile</a:t>
            </a:r>
            <a:endParaRPr sz="1800">
              <a:latin typeface="Tahoma"/>
              <a:cs typeface="Tahoma"/>
            </a:endParaRPr>
          </a:p>
          <a:p>
            <a:pPr marL="3175" algn="ctr">
              <a:lnSpc>
                <a:spcPct val="100000"/>
              </a:lnSpc>
              <a:spcBef>
                <a:spcPts val="5"/>
              </a:spcBef>
            </a:pPr>
            <a:r>
              <a:rPr sz="1800" dirty="0">
                <a:solidFill>
                  <a:srgbClr val="FFFFFF"/>
                </a:solidFill>
                <a:latin typeface="Tahoma"/>
                <a:cs typeface="Tahoma"/>
              </a:rPr>
              <a:t>bireyleri</a:t>
            </a:r>
            <a:r>
              <a:rPr sz="1800" spc="-175" dirty="0">
                <a:solidFill>
                  <a:srgbClr val="FFFFFF"/>
                </a:solidFill>
                <a:latin typeface="Tahoma"/>
                <a:cs typeface="Tahoma"/>
              </a:rPr>
              <a:t> </a:t>
            </a:r>
            <a:r>
              <a:rPr sz="1800" spc="-10" dirty="0">
                <a:solidFill>
                  <a:srgbClr val="FFFFFF"/>
                </a:solidFill>
                <a:latin typeface="Tahoma"/>
                <a:cs typeface="Tahoma"/>
              </a:rPr>
              <a:t>katılmalı</a:t>
            </a:r>
            <a:endParaRPr sz="1800">
              <a:latin typeface="Tahoma"/>
              <a:cs typeface="Tahoma"/>
            </a:endParaRPr>
          </a:p>
        </p:txBody>
      </p:sp>
      <p:grpSp>
        <p:nvGrpSpPr>
          <p:cNvPr id="13" name="object 13"/>
          <p:cNvGrpSpPr/>
          <p:nvPr/>
        </p:nvGrpSpPr>
        <p:grpSpPr>
          <a:xfrm>
            <a:off x="1559052" y="1333500"/>
            <a:ext cx="902335" cy="958850"/>
            <a:chOff x="1559052" y="1333500"/>
            <a:chExt cx="902335" cy="958850"/>
          </a:xfrm>
        </p:grpSpPr>
        <p:sp>
          <p:nvSpPr>
            <p:cNvPr id="14" name="object 14"/>
            <p:cNvSpPr/>
            <p:nvPr/>
          </p:nvSpPr>
          <p:spPr>
            <a:xfrm>
              <a:off x="1559052" y="1389888"/>
              <a:ext cx="902335" cy="902335"/>
            </a:xfrm>
            <a:custGeom>
              <a:avLst/>
              <a:gdLst/>
              <a:ahLst/>
              <a:cxnLst/>
              <a:rect l="l" t="t" r="r" b="b"/>
              <a:pathLst>
                <a:path w="902335" h="902335">
                  <a:moveTo>
                    <a:pt x="450596" y="0"/>
                  </a:moveTo>
                  <a:lnTo>
                    <a:pt x="401554" y="2648"/>
                  </a:lnTo>
                  <a:lnTo>
                    <a:pt x="354028" y="10410"/>
                  </a:lnTo>
                  <a:lnTo>
                    <a:pt x="308295" y="23010"/>
                  </a:lnTo>
                  <a:lnTo>
                    <a:pt x="264631" y="40174"/>
                  </a:lnTo>
                  <a:lnTo>
                    <a:pt x="223313" y="61627"/>
                  </a:lnTo>
                  <a:lnTo>
                    <a:pt x="184617" y="87095"/>
                  </a:lnTo>
                  <a:lnTo>
                    <a:pt x="148820" y="116302"/>
                  </a:lnTo>
                  <a:lnTo>
                    <a:pt x="116199" y="148974"/>
                  </a:lnTo>
                  <a:lnTo>
                    <a:pt x="87030" y="184836"/>
                  </a:lnTo>
                  <a:lnTo>
                    <a:pt x="61590" y="223614"/>
                  </a:lnTo>
                  <a:lnTo>
                    <a:pt x="40155" y="265031"/>
                  </a:lnTo>
                  <a:lnTo>
                    <a:pt x="23002" y="308815"/>
                  </a:lnTo>
                  <a:lnTo>
                    <a:pt x="10407" y="354689"/>
                  </a:lnTo>
                  <a:lnTo>
                    <a:pt x="2647" y="402380"/>
                  </a:lnTo>
                  <a:lnTo>
                    <a:pt x="0" y="451612"/>
                  </a:lnTo>
                  <a:lnTo>
                    <a:pt x="2647" y="500653"/>
                  </a:lnTo>
                  <a:lnTo>
                    <a:pt x="10407" y="548179"/>
                  </a:lnTo>
                  <a:lnTo>
                    <a:pt x="23002" y="593912"/>
                  </a:lnTo>
                  <a:lnTo>
                    <a:pt x="40155" y="637576"/>
                  </a:lnTo>
                  <a:lnTo>
                    <a:pt x="61590" y="678894"/>
                  </a:lnTo>
                  <a:lnTo>
                    <a:pt x="87030" y="717590"/>
                  </a:lnTo>
                  <a:lnTo>
                    <a:pt x="116199" y="753387"/>
                  </a:lnTo>
                  <a:lnTo>
                    <a:pt x="148820" y="786008"/>
                  </a:lnTo>
                  <a:lnTo>
                    <a:pt x="184617" y="815177"/>
                  </a:lnTo>
                  <a:lnTo>
                    <a:pt x="223313" y="840617"/>
                  </a:lnTo>
                  <a:lnTo>
                    <a:pt x="264631" y="862052"/>
                  </a:lnTo>
                  <a:lnTo>
                    <a:pt x="308295" y="879205"/>
                  </a:lnTo>
                  <a:lnTo>
                    <a:pt x="354028" y="891800"/>
                  </a:lnTo>
                  <a:lnTo>
                    <a:pt x="401554" y="899560"/>
                  </a:lnTo>
                  <a:lnTo>
                    <a:pt x="450596" y="902207"/>
                  </a:lnTo>
                  <a:lnTo>
                    <a:pt x="499827" y="899560"/>
                  </a:lnTo>
                  <a:lnTo>
                    <a:pt x="547518" y="891800"/>
                  </a:lnTo>
                  <a:lnTo>
                    <a:pt x="593392" y="879205"/>
                  </a:lnTo>
                  <a:lnTo>
                    <a:pt x="637176" y="862052"/>
                  </a:lnTo>
                  <a:lnTo>
                    <a:pt x="678593" y="840617"/>
                  </a:lnTo>
                  <a:lnTo>
                    <a:pt x="717371" y="815177"/>
                  </a:lnTo>
                  <a:lnTo>
                    <a:pt x="753233" y="786008"/>
                  </a:lnTo>
                  <a:lnTo>
                    <a:pt x="785905" y="753387"/>
                  </a:lnTo>
                  <a:lnTo>
                    <a:pt x="815112" y="717590"/>
                  </a:lnTo>
                  <a:lnTo>
                    <a:pt x="840580" y="678894"/>
                  </a:lnTo>
                  <a:lnTo>
                    <a:pt x="862033" y="637576"/>
                  </a:lnTo>
                  <a:lnTo>
                    <a:pt x="879197" y="593912"/>
                  </a:lnTo>
                  <a:lnTo>
                    <a:pt x="891797" y="548179"/>
                  </a:lnTo>
                  <a:lnTo>
                    <a:pt x="899559" y="500653"/>
                  </a:lnTo>
                  <a:lnTo>
                    <a:pt x="902208" y="451612"/>
                  </a:lnTo>
                  <a:lnTo>
                    <a:pt x="899559" y="402380"/>
                  </a:lnTo>
                  <a:lnTo>
                    <a:pt x="891797" y="354689"/>
                  </a:lnTo>
                  <a:lnTo>
                    <a:pt x="879197" y="308815"/>
                  </a:lnTo>
                  <a:lnTo>
                    <a:pt x="862033" y="265031"/>
                  </a:lnTo>
                  <a:lnTo>
                    <a:pt x="840580" y="223614"/>
                  </a:lnTo>
                  <a:lnTo>
                    <a:pt x="815112" y="184836"/>
                  </a:lnTo>
                  <a:lnTo>
                    <a:pt x="785905" y="148974"/>
                  </a:lnTo>
                  <a:lnTo>
                    <a:pt x="753233" y="116302"/>
                  </a:lnTo>
                  <a:lnTo>
                    <a:pt x="717371" y="87095"/>
                  </a:lnTo>
                  <a:lnTo>
                    <a:pt x="678593" y="61627"/>
                  </a:lnTo>
                  <a:lnTo>
                    <a:pt x="637176" y="40174"/>
                  </a:lnTo>
                  <a:lnTo>
                    <a:pt x="593392" y="23010"/>
                  </a:lnTo>
                  <a:lnTo>
                    <a:pt x="547518" y="10410"/>
                  </a:lnTo>
                  <a:lnTo>
                    <a:pt x="499827" y="2648"/>
                  </a:lnTo>
                  <a:lnTo>
                    <a:pt x="450596" y="0"/>
                  </a:lnTo>
                  <a:close/>
                </a:path>
              </a:pathLst>
            </a:custGeom>
            <a:solidFill>
              <a:srgbClr val="FFFFFF"/>
            </a:solidFill>
          </p:spPr>
          <p:txBody>
            <a:bodyPr wrap="square" lIns="0" tIns="0" rIns="0" bIns="0" rtlCol="0"/>
            <a:lstStyle/>
            <a:p>
              <a:endParaRPr/>
            </a:p>
          </p:txBody>
        </p:sp>
        <p:sp>
          <p:nvSpPr>
            <p:cNvPr id="15" name="object 15"/>
            <p:cNvSpPr/>
            <p:nvPr/>
          </p:nvSpPr>
          <p:spPr>
            <a:xfrm>
              <a:off x="1612392" y="1940051"/>
              <a:ext cx="826135" cy="352425"/>
            </a:xfrm>
            <a:custGeom>
              <a:avLst/>
              <a:gdLst/>
              <a:ahLst/>
              <a:cxnLst/>
              <a:rect l="l" t="t" r="r" b="b"/>
              <a:pathLst>
                <a:path w="826135" h="352425">
                  <a:moveTo>
                    <a:pt x="712597" y="0"/>
                  </a:moveTo>
                  <a:lnTo>
                    <a:pt x="693928" y="0"/>
                  </a:lnTo>
                  <a:lnTo>
                    <a:pt x="691896" y="35179"/>
                  </a:lnTo>
                  <a:lnTo>
                    <a:pt x="691896" y="0"/>
                  </a:lnTo>
                  <a:lnTo>
                    <a:pt x="179451" y="5206"/>
                  </a:lnTo>
                  <a:lnTo>
                    <a:pt x="179451" y="1016"/>
                  </a:lnTo>
                  <a:lnTo>
                    <a:pt x="159893" y="1016"/>
                  </a:lnTo>
                  <a:lnTo>
                    <a:pt x="107334" y="9310"/>
                  </a:lnTo>
                  <a:lnTo>
                    <a:pt x="61372" y="32512"/>
                  </a:lnTo>
                  <a:lnTo>
                    <a:pt x="24697" y="68095"/>
                  </a:lnTo>
                  <a:lnTo>
                    <a:pt x="0" y="113537"/>
                  </a:lnTo>
                  <a:lnTo>
                    <a:pt x="25045" y="154842"/>
                  </a:lnTo>
                  <a:lnTo>
                    <a:pt x="54183" y="193060"/>
                  </a:lnTo>
                  <a:lnTo>
                    <a:pt x="87108" y="227895"/>
                  </a:lnTo>
                  <a:lnTo>
                    <a:pt x="123515" y="259049"/>
                  </a:lnTo>
                  <a:lnTo>
                    <a:pt x="163099" y="286226"/>
                  </a:lnTo>
                  <a:lnTo>
                    <a:pt x="205557" y="309128"/>
                  </a:lnTo>
                  <a:lnTo>
                    <a:pt x="250582" y="327458"/>
                  </a:lnTo>
                  <a:lnTo>
                    <a:pt x="297870" y="340918"/>
                  </a:lnTo>
                  <a:lnTo>
                    <a:pt x="347117" y="349213"/>
                  </a:lnTo>
                  <a:lnTo>
                    <a:pt x="398018" y="352044"/>
                  </a:lnTo>
                  <a:lnTo>
                    <a:pt x="447102" y="349401"/>
                  </a:lnTo>
                  <a:lnTo>
                    <a:pt x="494667" y="341659"/>
                  </a:lnTo>
                  <a:lnTo>
                    <a:pt x="540436" y="329092"/>
                  </a:lnTo>
                  <a:lnTo>
                    <a:pt x="584134" y="311977"/>
                  </a:lnTo>
                  <a:lnTo>
                    <a:pt x="625483" y="290590"/>
                  </a:lnTo>
                  <a:lnTo>
                    <a:pt x="664209" y="265207"/>
                  </a:lnTo>
                  <a:lnTo>
                    <a:pt x="700036" y="236104"/>
                  </a:lnTo>
                  <a:lnTo>
                    <a:pt x="732686" y="203557"/>
                  </a:lnTo>
                  <a:lnTo>
                    <a:pt x="761884" y="167842"/>
                  </a:lnTo>
                  <a:lnTo>
                    <a:pt x="787355" y="129235"/>
                  </a:lnTo>
                  <a:lnTo>
                    <a:pt x="808821" y="88012"/>
                  </a:lnTo>
                  <a:lnTo>
                    <a:pt x="826008" y="44450"/>
                  </a:lnTo>
                  <a:lnTo>
                    <a:pt x="802358" y="25717"/>
                  </a:lnTo>
                  <a:lnTo>
                    <a:pt x="775112" y="11747"/>
                  </a:lnTo>
                  <a:lnTo>
                    <a:pt x="744962" y="3016"/>
                  </a:lnTo>
                  <a:lnTo>
                    <a:pt x="712597" y="0"/>
                  </a:lnTo>
                  <a:close/>
                </a:path>
              </a:pathLst>
            </a:custGeom>
            <a:solidFill>
              <a:srgbClr val="EF8897"/>
            </a:solidFill>
          </p:spPr>
          <p:txBody>
            <a:bodyPr wrap="square" lIns="0" tIns="0" rIns="0" bIns="0" rtlCol="0"/>
            <a:lstStyle/>
            <a:p>
              <a:endParaRPr/>
            </a:p>
          </p:txBody>
        </p:sp>
        <p:sp>
          <p:nvSpPr>
            <p:cNvPr id="16" name="object 16"/>
            <p:cNvSpPr/>
            <p:nvPr/>
          </p:nvSpPr>
          <p:spPr>
            <a:xfrm>
              <a:off x="1802892" y="1940051"/>
              <a:ext cx="469265" cy="251460"/>
            </a:xfrm>
            <a:custGeom>
              <a:avLst/>
              <a:gdLst/>
              <a:ahLst/>
              <a:cxnLst/>
              <a:rect l="l" t="t" r="r" b="b"/>
              <a:pathLst>
                <a:path w="469264" h="251460">
                  <a:moveTo>
                    <a:pt x="468756" y="0"/>
                  </a:moveTo>
                  <a:lnTo>
                    <a:pt x="49402" y="0"/>
                  </a:lnTo>
                  <a:lnTo>
                    <a:pt x="42165" y="2252"/>
                  </a:lnTo>
                  <a:lnTo>
                    <a:pt x="25130" y="11064"/>
                  </a:lnTo>
                  <a:lnTo>
                    <a:pt x="7879" y="29521"/>
                  </a:lnTo>
                  <a:lnTo>
                    <a:pt x="0" y="60706"/>
                  </a:lnTo>
                  <a:lnTo>
                    <a:pt x="13325" y="89435"/>
                  </a:lnTo>
                  <a:lnTo>
                    <a:pt x="42497" y="107569"/>
                  </a:lnTo>
                  <a:lnTo>
                    <a:pt x="73598" y="126464"/>
                  </a:lnTo>
                  <a:lnTo>
                    <a:pt x="92709" y="157480"/>
                  </a:lnTo>
                  <a:lnTo>
                    <a:pt x="102844" y="191827"/>
                  </a:lnTo>
                  <a:lnTo>
                    <a:pt x="118729" y="221948"/>
                  </a:lnTo>
                  <a:lnTo>
                    <a:pt x="140876" y="243330"/>
                  </a:lnTo>
                  <a:lnTo>
                    <a:pt x="169799" y="251460"/>
                  </a:lnTo>
                  <a:lnTo>
                    <a:pt x="176275" y="251460"/>
                  </a:lnTo>
                  <a:lnTo>
                    <a:pt x="183260" y="250317"/>
                  </a:lnTo>
                  <a:lnTo>
                    <a:pt x="190626" y="248031"/>
                  </a:lnTo>
                  <a:lnTo>
                    <a:pt x="223349" y="232777"/>
                  </a:lnTo>
                  <a:lnTo>
                    <a:pt x="247522" y="214201"/>
                  </a:lnTo>
                  <a:lnTo>
                    <a:pt x="271601" y="198506"/>
                  </a:lnTo>
                  <a:lnTo>
                    <a:pt x="304038" y="191897"/>
                  </a:lnTo>
                  <a:lnTo>
                    <a:pt x="311276" y="192150"/>
                  </a:lnTo>
                  <a:lnTo>
                    <a:pt x="359902" y="198278"/>
                  </a:lnTo>
                  <a:lnTo>
                    <a:pt x="381811" y="200604"/>
                  </a:lnTo>
                  <a:lnTo>
                    <a:pt x="424735" y="199866"/>
                  </a:lnTo>
                  <a:lnTo>
                    <a:pt x="466597" y="164719"/>
                  </a:lnTo>
                  <a:lnTo>
                    <a:pt x="469205" y="128766"/>
                  </a:lnTo>
                  <a:lnTo>
                    <a:pt x="461740" y="99694"/>
                  </a:lnTo>
                  <a:lnTo>
                    <a:pt x="451560" y="75100"/>
                  </a:lnTo>
                  <a:lnTo>
                    <a:pt x="446024" y="52578"/>
                  </a:lnTo>
                  <a:lnTo>
                    <a:pt x="449879" y="37415"/>
                  </a:lnTo>
                  <a:lnTo>
                    <a:pt x="459724" y="29384"/>
                  </a:lnTo>
                  <a:lnTo>
                    <a:pt x="468401" y="19806"/>
                  </a:lnTo>
                  <a:lnTo>
                    <a:pt x="468756" y="0"/>
                  </a:lnTo>
                  <a:close/>
                </a:path>
              </a:pathLst>
            </a:custGeom>
            <a:solidFill>
              <a:srgbClr val="FFFFFF"/>
            </a:solidFill>
          </p:spPr>
          <p:txBody>
            <a:bodyPr wrap="square" lIns="0" tIns="0" rIns="0" bIns="0" rtlCol="0"/>
            <a:lstStyle/>
            <a:p>
              <a:endParaRPr/>
            </a:p>
          </p:txBody>
        </p:sp>
        <p:sp>
          <p:nvSpPr>
            <p:cNvPr id="17" name="object 17"/>
            <p:cNvSpPr/>
            <p:nvPr/>
          </p:nvSpPr>
          <p:spPr>
            <a:xfrm>
              <a:off x="2017776" y="1473707"/>
              <a:ext cx="204470" cy="289560"/>
            </a:xfrm>
            <a:custGeom>
              <a:avLst/>
              <a:gdLst/>
              <a:ahLst/>
              <a:cxnLst/>
              <a:rect l="l" t="t" r="r" b="b"/>
              <a:pathLst>
                <a:path w="204469" h="289560">
                  <a:moveTo>
                    <a:pt x="172085" y="0"/>
                  </a:moveTo>
                  <a:lnTo>
                    <a:pt x="0" y="27939"/>
                  </a:lnTo>
                  <a:lnTo>
                    <a:pt x="146176" y="289559"/>
                  </a:lnTo>
                  <a:lnTo>
                    <a:pt x="149687" y="287335"/>
                  </a:lnTo>
                  <a:lnTo>
                    <a:pt x="184531" y="230631"/>
                  </a:lnTo>
                  <a:lnTo>
                    <a:pt x="195482" y="183326"/>
                  </a:lnTo>
                  <a:lnTo>
                    <a:pt x="201374" y="124698"/>
                  </a:lnTo>
                  <a:lnTo>
                    <a:pt x="203765" y="74808"/>
                  </a:lnTo>
                  <a:lnTo>
                    <a:pt x="204216" y="53720"/>
                  </a:lnTo>
                  <a:lnTo>
                    <a:pt x="172085" y="0"/>
                  </a:lnTo>
                  <a:close/>
                </a:path>
              </a:pathLst>
            </a:custGeom>
            <a:solidFill>
              <a:srgbClr val="242845"/>
            </a:solidFill>
          </p:spPr>
          <p:txBody>
            <a:bodyPr wrap="square" lIns="0" tIns="0" rIns="0" bIns="0" rtlCol="0"/>
            <a:lstStyle/>
            <a:p>
              <a:endParaRPr/>
            </a:p>
          </p:txBody>
        </p:sp>
        <p:sp>
          <p:nvSpPr>
            <p:cNvPr id="18" name="object 18"/>
            <p:cNvSpPr/>
            <p:nvPr/>
          </p:nvSpPr>
          <p:spPr>
            <a:xfrm>
              <a:off x="1792224" y="1495044"/>
              <a:ext cx="441325" cy="589915"/>
            </a:xfrm>
            <a:custGeom>
              <a:avLst/>
              <a:gdLst/>
              <a:ahLst/>
              <a:cxnLst/>
              <a:rect l="l" t="t" r="r" b="b"/>
              <a:pathLst>
                <a:path w="441325" h="589914">
                  <a:moveTo>
                    <a:pt x="370839" y="0"/>
                  </a:moveTo>
                  <a:lnTo>
                    <a:pt x="0" y="0"/>
                  </a:lnTo>
                  <a:lnTo>
                    <a:pt x="0" y="276351"/>
                  </a:lnTo>
                  <a:lnTo>
                    <a:pt x="7181" y="321730"/>
                  </a:lnTo>
                  <a:lnTo>
                    <a:pt x="27273" y="361068"/>
                  </a:lnTo>
                  <a:lnTo>
                    <a:pt x="58100" y="392041"/>
                  </a:lnTo>
                  <a:lnTo>
                    <a:pt x="97487" y="412329"/>
                  </a:lnTo>
                  <a:lnTo>
                    <a:pt x="143256" y="419607"/>
                  </a:lnTo>
                  <a:lnTo>
                    <a:pt x="159638" y="419607"/>
                  </a:lnTo>
                  <a:lnTo>
                    <a:pt x="164845" y="418591"/>
                  </a:lnTo>
                  <a:lnTo>
                    <a:pt x="166877" y="430021"/>
                  </a:lnTo>
                  <a:lnTo>
                    <a:pt x="150800" y="443781"/>
                  </a:lnTo>
                  <a:lnTo>
                    <a:pt x="138461" y="460089"/>
                  </a:lnTo>
                  <a:lnTo>
                    <a:pt x="130552" y="478349"/>
                  </a:lnTo>
                  <a:lnTo>
                    <a:pt x="127762" y="497966"/>
                  </a:lnTo>
                  <a:lnTo>
                    <a:pt x="137340" y="533638"/>
                  </a:lnTo>
                  <a:lnTo>
                    <a:pt x="163433" y="562832"/>
                  </a:lnTo>
                  <a:lnTo>
                    <a:pt x="202074" y="582548"/>
                  </a:lnTo>
                  <a:lnTo>
                    <a:pt x="249300" y="589787"/>
                  </a:lnTo>
                  <a:lnTo>
                    <a:pt x="296685" y="582548"/>
                  </a:lnTo>
                  <a:lnTo>
                    <a:pt x="335676" y="562832"/>
                  </a:lnTo>
                  <a:lnTo>
                    <a:pt x="362118" y="533638"/>
                  </a:lnTo>
                  <a:lnTo>
                    <a:pt x="371856" y="497966"/>
                  </a:lnTo>
                  <a:lnTo>
                    <a:pt x="371856" y="495934"/>
                  </a:lnTo>
                  <a:lnTo>
                    <a:pt x="372871" y="495934"/>
                  </a:lnTo>
                  <a:lnTo>
                    <a:pt x="372871" y="391794"/>
                  </a:lnTo>
                  <a:lnTo>
                    <a:pt x="371856" y="391794"/>
                  </a:lnTo>
                  <a:lnTo>
                    <a:pt x="371856" y="221741"/>
                  </a:lnTo>
                  <a:lnTo>
                    <a:pt x="428498" y="164972"/>
                  </a:lnTo>
                  <a:lnTo>
                    <a:pt x="437784" y="150395"/>
                  </a:lnTo>
                  <a:lnTo>
                    <a:pt x="440880" y="134175"/>
                  </a:lnTo>
                  <a:lnTo>
                    <a:pt x="437784" y="118145"/>
                  </a:lnTo>
                  <a:lnTo>
                    <a:pt x="405014" y="90890"/>
                  </a:lnTo>
                  <a:lnTo>
                    <a:pt x="396748" y="90042"/>
                  </a:lnTo>
                  <a:lnTo>
                    <a:pt x="389985" y="90594"/>
                  </a:lnTo>
                  <a:lnTo>
                    <a:pt x="383317" y="92265"/>
                  </a:lnTo>
                  <a:lnTo>
                    <a:pt x="376888" y="95079"/>
                  </a:lnTo>
                  <a:lnTo>
                    <a:pt x="370839" y="99059"/>
                  </a:lnTo>
                  <a:lnTo>
                    <a:pt x="370839" y="0"/>
                  </a:lnTo>
                  <a:close/>
                </a:path>
              </a:pathLst>
            </a:custGeom>
            <a:solidFill>
              <a:srgbClr val="F8C2C0"/>
            </a:solidFill>
          </p:spPr>
          <p:txBody>
            <a:bodyPr wrap="square" lIns="0" tIns="0" rIns="0" bIns="0" rtlCol="0"/>
            <a:lstStyle/>
            <a:p>
              <a:endParaRPr/>
            </a:p>
          </p:txBody>
        </p:sp>
        <p:sp>
          <p:nvSpPr>
            <p:cNvPr id="19" name="object 19"/>
            <p:cNvSpPr/>
            <p:nvPr/>
          </p:nvSpPr>
          <p:spPr>
            <a:xfrm>
              <a:off x="1792224" y="1333500"/>
              <a:ext cx="541655" cy="231775"/>
            </a:xfrm>
            <a:custGeom>
              <a:avLst/>
              <a:gdLst/>
              <a:ahLst/>
              <a:cxnLst/>
              <a:rect l="l" t="t" r="r" b="b"/>
              <a:pathLst>
                <a:path w="541655" h="231775">
                  <a:moveTo>
                    <a:pt x="208280" y="0"/>
                  </a:moveTo>
                  <a:lnTo>
                    <a:pt x="160908" y="0"/>
                  </a:lnTo>
                  <a:lnTo>
                    <a:pt x="118209" y="5778"/>
                  </a:lnTo>
                  <a:lnTo>
                    <a:pt x="79793" y="22098"/>
                  </a:lnTo>
                  <a:lnTo>
                    <a:pt x="47212" y="47434"/>
                  </a:lnTo>
                  <a:lnTo>
                    <a:pt x="22018" y="80263"/>
                  </a:lnTo>
                  <a:lnTo>
                    <a:pt x="5763" y="119062"/>
                  </a:lnTo>
                  <a:lnTo>
                    <a:pt x="0" y="162305"/>
                  </a:lnTo>
                  <a:lnTo>
                    <a:pt x="422909" y="222250"/>
                  </a:lnTo>
                  <a:lnTo>
                    <a:pt x="430992" y="225915"/>
                  </a:lnTo>
                  <a:lnTo>
                    <a:pt x="439753" y="228901"/>
                  </a:lnTo>
                  <a:lnTo>
                    <a:pt x="449109" y="230911"/>
                  </a:lnTo>
                  <a:lnTo>
                    <a:pt x="458977" y="231648"/>
                  </a:lnTo>
                  <a:lnTo>
                    <a:pt x="491432" y="225121"/>
                  </a:lnTo>
                  <a:lnTo>
                    <a:pt x="517636" y="207343"/>
                  </a:lnTo>
                  <a:lnTo>
                    <a:pt x="535148" y="181016"/>
                  </a:lnTo>
                  <a:lnTo>
                    <a:pt x="541527" y="148844"/>
                  </a:lnTo>
                  <a:lnTo>
                    <a:pt x="535592" y="114804"/>
                  </a:lnTo>
                  <a:lnTo>
                    <a:pt x="518144" y="87217"/>
                  </a:lnTo>
                  <a:lnTo>
                    <a:pt x="492003" y="68726"/>
                  </a:lnTo>
                  <a:lnTo>
                    <a:pt x="459994" y="61975"/>
                  </a:lnTo>
                  <a:lnTo>
                    <a:pt x="439802" y="64581"/>
                  </a:lnTo>
                  <a:lnTo>
                    <a:pt x="421338" y="71866"/>
                  </a:lnTo>
                  <a:lnTo>
                    <a:pt x="405183" y="83032"/>
                  </a:lnTo>
                  <a:lnTo>
                    <a:pt x="391921" y="97282"/>
                  </a:lnTo>
                  <a:lnTo>
                    <a:pt x="357048" y="57650"/>
                  </a:lnTo>
                  <a:lnTo>
                    <a:pt x="313721" y="26924"/>
                  </a:lnTo>
                  <a:lnTo>
                    <a:pt x="263584" y="7056"/>
                  </a:lnTo>
                  <a:lnTo>
                    <a:pt x="208280" y="0"/>
                  </a:lnTo>
                  <a:close/>
                </a:path>
              </a:pathLst>
            </a:custGeom>
            <a:solidFill>
              <a:srgbClr val="242845"/>
            </a:solidFill>
          </p:spPr>
          <p:txBody>
            <a:bodyPr wrap="square" lIns="0" tIns="0" rIns="0" bIns="0" rtlCol="0"/>
            <a:lstStyle/>
            <a:p>
              <a:endParaRPr/>
            </a:p>
          </p:txBody>
        </p:sp>
        <p:sp>
          <p:nvSpPr>
            <p:cNvPr id="20" name="object 20"/>
            <p:cNvSpPr/>
            <p:nvPr/>
          </p:nvSpPr>
          <p:spPr>
            <a:xfrm>
              <a:off x="1792224" y="1940051"/>
              <a:ext cx="512445" cy="326390"/>
            </a:xfrm>
            <a:custGeom>
              <a:avLst/>
              <a:gdLst/>
              <a:ahLst/>
              <a:cxnLst/>
              <a:rect l="l" t="t" r="r" b="b"/>
              <a:pathLst>
                <a:path w="512444" h="326389">
                  <a:moveTo>
                    <a:pt x="67056" y="0"/>
                  </a:moveTo>
                  <a:lnTo>
                    <a:pt x="0" y="0"/>
                  </a:lnTo>
                  <a:lnTo>
                    <a:pt x="0" y="297180"/>
                  </a:lnTo>
                  <a:lnTo>
                    <a:pt x="15913" y="305511"/>
                  </a:lnTo>
                  <a:lnTo>
                    <a:pt x="32334" y="313232"/>
                  </a:lnTo>
                  <a:lnTo>
                    <a:pt x="49339" y="320167"/>
                  </a:lnTo>
                  <a:lnTo>
                    <a:pt x="67056" y="326136"/>
                  </a:lnTo>
                  <a:lnTo>
                    <a:pt x="67056" y="0"/>
                  </a:lnTo>
                  <a:close/>
                </a:path>
                <a:path w="512444" h="326389">
                  <a:moveTo>
                    <a:pt x="512064" y="0"/>
                  </a:moveTo>
                  <a:lnTo>
                    <a:pt x="446532" y="0"/>
                  </a:lnTo>
                  <a:lnTo>
                    <a:pt x="446532" y="289560"/>
                  </a:lnTo>
                  <a:lnTo>
                    <a:pt x="463486" y="279146"/>
                  </a:lnTo>
                  <a:lnTo>
                    <a:pt x="480060" y="267830"/>
                  </a:lnTo>
                  <a:lnTo>
                    <a:pt x="496252" y="255549"/>
                  </a:lnTo>
                  <a:lnTo>
                    <a:pt x="512064" y="242189"/>
                  </a:lnTo>
                  <a:lnTo>
                    <a:pt x="512064" y="0"/>
                  </a:lnTo>
                  <a:close/>
                </a:path>
              </a:pathLst>
            </a:custGeom>
            <a:solidFill>
              <a:srgbClr val="4BC3E4"/>
            </a:solidFill>
          </p:spPr>
          <p:txBody>
            <a:bodyPr wrap="square" lIns="0" tIns="0" rIns="0" bIns="0" rtlCol="0"/>
            <a:lstStyle/>
            <a:p>
              <a:endParaRPr/>
            </a:p>
          </p:txBody>
        </p:sp>
        <p:sp>
          <p:nvSpPr>
            <p:cNvPr id="21" name="object 21"/>
            <p:cNvSpPr/>
            <p:nvPr/>
          </p:nvSpPr>
          <p:spPr>
            <a:xfrm>
              <a:off x="1810512" y="1571243"/>
              <a:ext cx="390525" cy="166370"/>
            </a:xfrm>
            <a:custGeom>
              <a:avLst/>
              <a:gdLst/>
              <a:ahLst/>
              <a:cxnLst/>
              <a:rect l="l" t="t" r="r" b="b"/>
              <a:pathLst>
                <a:path w="390525" h="166369">
                  <a:moveTo>
                    <a:pt x="74676" y="24511"/>
                  </a:moveTo>
                  <a:lnTo>
                    <a:pt x="37338" y="0"/>
                  </a:lnTo>
                  <a:lnTo>
                    <a:pt x="20726" y="3035"/>
                  </a:lnTo>
                  <a:lnTo>
                    <a:pt x="9448" y="9804"/>
                  </a:lnTo>
                  <a:lnTo>
                    <a:pt x="3035" y="16776"/>
                  </a:lnTo>
                  <a:lnTo>
                    <a:pt x="1016" y="20447"/>
                  </a:lnTo>
                  <a:lnTo>
                    <a:pt x="0" y="24511"/>
                  </a:lnTo>
                  <a:lnTo>
                    <a:pt x="1016" y="28575"/>
                  </a:lnTo>
                  <a:lnTo>
                    <a:pt x="5207" y="31623"/>
                  </a:lnTo>
                  <a:lnTo>
                    <a:pt x="6731" y="32004"/>
                  </a:lnTo>
                  <a:lnTo>
                    <a:pt x="10160" y="32004"/>
                  </a:lnTo>
                  <a:lnTo>
                    <a:pt x="13208" y="30734"/>
                  </a:lnTo>
                  <a:lnTo>
                    <a:pt x="15621" y="27559"/>
                  </a:lnTo>
                  <a:lnTo>
                    <a:pt x="16840" y="25641"/>
                  </a:lnTo>
                  <a:lnTo>
                    <a:pt x="20789" y="21399"/>
                  </a:lnTo>
                  <a:lnTo>
                    <a:pt x="27825" y="17170"/>
                  </a:lnTo>
                  <a:lnTo>
                    <a:pt x="38354" y="15240"/>
                  </a:lnTo>
                  <a:lnTo>
                    <a:pt x="49949" y="17170"/>
                  </a:lnTo>
                  <a:lnTo>
                    <a:pt x="57289" y="21412"/>
                  </a:lnTo>
                  <a:lnTo>
                    <a:pt x="61112" y="25641"/>
                  </a:lnTo>
                  <a:lnTo>
                    <a:pt x="62230" y="27559"/>
                  </a:lnTo>
                  <a:lnTo>
                    <a:pt x="63246" y="28575"/>
                  </a:lnTo>
                  <a:lnTo>
                    <a:pt x="64262" y="31623"/>
                  </a:lnTo>
                  <a:lnTo>
                    <a:pt x="69469" y="31623"/>
                  </a:lnTo>
                  <a:lnTo>
                    <a:pt x="73660" y="28575"/>
                  </a:lnTo>
                  <a:lnTo>
                    <a:pt x="74676" y="24511"/>
                  </a:lnTo>
                  <a:close/>
                </a:path>
                <a:path w="390525" h="166369">
                  <a:moveTo>
                    <a:pt x="96012" y="100330"/>
                  </a:moveTo>
                  <a:lnTo>
                    <a:pt x="94996" y="96266"/>
                  </a:lnTo>
                  <a:lnTo>
                    <a:pt x="91821" y="93091"/>
                  </a:lnTo>
                  <a:lnTo>
                    <a:pt x="90805" y="90932"/>
                  </a:lnTo>
                  <a:lnTo>
                    <a:pt x="89281" y="89916"/>
                  </a:lnTo>
                  <a:lnTo>
                    <a:pt x="87376" y="89916"/>
                  </a:lnTo>
                  <a:lnTo>
                    <a:pt x="85598" y="89916"/>
                  </a:lnTo>
                  <a:lnTo>
                    <a:pt x="57010" y="128117"/>
                  </a:lnTo>
                  <a:lnTo>
                    <a:pt x="53340" y="142113"/>
                  </a:lnTo>
                  <a:lnTo>
                    <a:pt x="53340" y="147320"/>
                  </a:lnTo>
                  <a:lnTo>
                    <a:pt x="85598" y="166116"/>
                  </a:lnTo>
                  <a:lnTo>
                    <a:pt x="90805" y="166116"/>
                  </a:lnTo>
                  <a:lnTo>
                    <a:pt x="93980" y="162941"/>
                  </a:lnTo>
                  <a:lnTo>
                    <a:pt x="93980" y="153543"/>
                  </a:lnTo>
                  <a:lnTo>
                    <a:pt x="89789" y="150368"/>
                  </a:lnTo>
                  <a:lnTo>
                    <a:pt x="73152" y="150368"/>
                  </a:lnTo>
                  <a:lnTo>
                    <a:pt x="67945" y="145288"/>
                  </a:lnTo>
                  <a:lnTo>
                    <a:pt x="67945" y="142113"/>
                  </a:lnTo>
                  <a:lnTo>
                    <a:pt x="70205" y="133591"/>
                  </a:lnTo>
                  <a:lnTo>
                    <a:pt x="75971" y="123190"/>
                  </a:lnTo>
                  <a:lnTo>
                    <a:pt x="83693" y="112610"/>
                  </a:lnTo>
                  <a:lnTo>
                    <a:pt x="91821" y="103505"/>
                  </a:lnTo>
                  <a:lnTo>
                    <a:pt x="96012" y="100330"/>
                  </a:lnTo>
                  <a:close/>
                </a:path>
                <a:path w="390525" h="166369">
                  <a:moveTo>
                    <a:pt x="198120" y="24511"/>
                  </a:moveTo>
                  <a:lnTo>
                    <a:pt x="160528" y="0"/>
                  </a:lnTo>
                  <a:lnTo>
                    <a:pt x="143840" y="3035"/>
                  </a:lnTo>
                  <a:lnTo>
                    <a:pt x="132537" y="9804"/>
                  </a:lnTo>
                  <a:lnTo>
                    <a:pt x="126111" y="16776"/>
                  </a:lnTo>
                  <a:lnTo>
                    <a:pt x="121920" y="24511"/>
                  </a:lnTo>
                  <a:lnTo>
                    <a:pt x="124079" y="28575"/>
                  </a:lnTo>
                  <a:lnTo>
                    <a:pt x="127127" y="31623"/>
                  </a:lnTo>
                  <a:lnTo>
                    <a:pt x="129159" y="32004"/>
                  </a:lnTo>
                  <a:lnTo>
                    <a:pt x="133223" y="32004"/>
                  </a:lnTo>
                  <a:lnTo>
                    <a:pt x="136017" y="30734"/>
                  </a:lnTo>
                  <a:lnTo>
                    <a:pt x="137668" y="27559"/>
                  </a:lnTo>
                  <a:lnTo>
                    <a:pt x="139052" y="25641"/>
                  </a:lnTo>
                  <a:lnTo>
                    <a:pt x="143357" y="21399"/>
                  </a:lnTo>
                  <a:lnTo>
                    <a:pt x="150787" y="17170"/>
                  </a:lnTo>
                  <a:lnTo>
                    <a:pt x="161544" y="15240"/>
                  </a:lnTo>
                  <a:lnTo>
                    <a:pt x="172631" y="17170"/>
                  </a:lnTo>
                  <a:lnTo>
                    <a:pt x="179705" y="21412"/>
                  </a:lnTo>
                  <a:lnTo>
                    <a:pt x="183438" y="25641"/>
                  </a:lnTo>
                  <a:lnTo>
                    <a:pt x="184531" y="27559"/>
                  </a:lnTo>
                  <a:lnTo>
                    <a:pt x="186690" y="28575"/>
                  </a:lnTo>
                  <a:lnTo>
                    <a:pt x="187706" y="31623"/>
                  </a:lnTo>
                  <a:lnTo>
                    <a:pt x="192913" y="31623"/>
                  </a:lnTo>
                  <a:lnTo>
                    <a:pt x="197104" y="28575"/>
                  </a:lnTo>
                  <a:lnTo>
                    <a:pt x="198120" y="24511"/>
                  </a:lnTo>
                  <a:close/>
                </a:path>
                <a:path w="390525" h="166369">
                  <a:moveTo>
                    <a:pt x="390144" y="38227"/>
                  </a:moveTo>
                  <a:lnTo>
                    <a:pt x="389128" y="34036"/>
                  </a:lnTo>
                  <a:lnTo>
                    <a:pt x="384810" y="32004"/>
                  </a:lnTo>
                  <a:lnTo>
                    <a:pt x="383413" y="30988"/>
                  </a:lnTo>
                  <a:lnTo>
                    <a:pt x="382143" y="30480"/>
                  </a:lnTo>
                  <a:lnTo>
                    <a:pt x="380873" y="30480"/>
                  </a:lnTo>
                  <a:lnTo>
                    <a:pt x="378460" y="30480"/>
                  </a:lnTo>
                  <a:lnTo>
                    <a:pt x="376428" y="32131"/>
                  </a:lnTo>
                  <a:lnTo>
                    <a:pt x="374396" y="34036"/>
                  </a:lnTo>
                  <a:lnTo>
                    <a:pt x="336931" y="95250"/>
                  </a:lnTo>
                  <a:lnTo>
                    <a:pt x="333756" y="99441"/>
                  </a:lnTo>
                  <a:lnTo>
                    <a:pt x="335788" y="102489"/>
                  </a:lnTo>
                  <a:lnTo>
                    <a:pt x="339979" y="106680"/>
                  </a:lnTo>
                  <a:lnTo>
                    <a:pt x="346329" y="106680"/>
                  </a:lnTo>
                  <a:lnTo>
                    <a:pt x="348361" y="105664"/>
                  </a:lnTo>
                  <a:lnTo>
                    <a:pt x="349377" y="102489"/>
                  </a:lnTo>
                  <a:lnTo>
                    <a:pt x="358775" y="89027"/>
                  </a:lnTo>
                  <a:lnTo>
                    <a:pt x="385953" y="89027"/>
                  </a:lnTo>
                  <a:lnTo>
                    <a:pt x="390144" y="84963"/>
                  </a:lnTo>
                  <a:lnTo>
                    <a:pt x="390144" y="77597"/>
                  </a:lnTo>
                  <a:lnTo>
                    <a:pt x="383794" y="74549"/>
                  </a:lnTo>
                  <a:lnTo>
                    <a:pt x="367157" y="74549"/>
                  </a:lnTo>
                  <a:lnTo>
                    <a:pt x="387985" y="42418"/>
                  </a:lnTo>
                  <a:lnTo>
                    <a:pt x="390144" y="38227"/>
                  </a:lnTo>
                  <a:close/>
                </a:path>
              </a:pathLst>
            </a:custGeom>
            <a:solidFill>
              <a:srgbClr val="242845"/>
            </a:solidFill>
          </p:spPr>
          <p:txBody>
            <a:bodyPr wrap="square" lIns="0" tIns="0" rIns="0" bIns="0" rtlCol="0"/>
            <a:lstStyle/>
            <a:p>
              <a:endParaRPr/>
            </a:p>
          </p:txBody>
        </p:sp>
        <p:sp>
          <p:nvSpPr>
            <p:cNvPr id="22" name="object 22"/>
            <p:cNvSpPr/>
            <p:nvPr/>
          </p:nvSpPr>
          <p:spPr>
            <a:xfrm>
              <a:off x="1877568" y="1757172"/>
              <a:ext cx="70485" cy="47625"/>
            </a:xfrm>
            <a:custGeom>
              <a:avLst/>
              <a:gdLst/>
              <a:ahLst/>
              <a:cxnLst/>
              <a:rect l="l" t="t" r="r" b="b"/>
              <a:pathLst>
                <a:path w="70485" h="47625">
                  <a:moveTo>
                    <a:pt x="69976" y="0"/>
                  </a:moveTo>
                  <a:lnTo>
                    <a:pt x="0" y="27939"/>
                  </a:lnTo>
                  <a:lnTo>
                    <a:pt x="2788" y="30956"/>
                  </a:lnTo>
                  <a:lnTo>
                    <a:pt x="10398" y="37591"/>
                  </a:lnTo>
                  <a:lnTo>
                    <a:pt x="21699" y="44227"/>
                  </a:lnTo>
                  <a:lnTo>
                    <a:pt x="35559" y="47243"/>
                  </a:lnTo>
                  <a:lnTo>
                    <a:pt x="39624" y="47243"/>
                  </a:lnTo>
                  <a:lnTo>
                    <a:pt x="68437" y="17986"/>
                  </a:lnTo>
                  <a:lnTo>
                    <a:pt x="70082" y="5355"/>
                  </a:lnTo>
                  <a:lnTo>
                    <a:pt x="69976" y="0"/>
                  </a:lnTo>
                  <a:close/>
                </a:path>
              </a:pathLst>
            </a:custGeom>
            <a:solidFill>
              <a:srgbClr val="FFFFFF"/>
            </a:solidFill>
          </p:spPr>
          <p:txBody>
            <a:bodyPr wrap="square" lIns="0" tIns="0" rIns="0" bIns="0" rtlCol="0"/>
            <a:lstStyle/>
            <a:p>
              <a:endParaRPr/>
            </a:p>
          </p:txBody>
        </p:sp>
        <p:sp>
          <p:nvSpPr>
            <p:cNvPr id="23" name="object 23"/>
            <p:cNvSpPr/>
            <p:nvPr/>
          </p:nvSpPr>
          <p:spPr>
            <a:xfrm>
              <a:off x="1842516" y="1520951"/>
              <a:ext cx="341630" cy="291465"/>
            </a:xfrm>
            <a:custGeom>
              <a:avLst/>
              <a:gdLst/>
              <a:ahLst/>
              <a:cxnLst/>
              <a:rect l="l" t="t" r="r" b="b"/>
              <a:pathLst>
                <a:path w="341630" h="291464">
                  <a:moveTo>
                    <a:pt x="32004" y="123952"/>
                  </a:moveTo>
                  <a:lnTo>
                    <a:pt x="25019" y="115824"/>
                  </a:lnTo>
                  <a:lnTo>
                    <a:pt x="16002" y="115824"/>
                  </a:lnTo>
                  <a:lnTo>
                    <a:pt x="6985" y="115824"/>
                  </a:lnTo>
                  <a:lnTo>
                    <a:pt x="0" y="123952"/>
                  </a:lnTo>
                  <a:lnTo>
                    <a:pt x="0" y="141224"/>
                  </a:lnTo>
                  <a:lnTo>
                    <a:pt x="6985" y="149352"/>
                  </a:lnTo>
                  <a:lnTo>
                    <a:pt x="25019" y="149352"/>
                  </a:lnTo>
                  <a:lnTo>
                    <a:pt x="32004" y="141224"/>
                  </a:lnTo>
                  <a:lnTo>
                    <a:pt x="32004" y="123952"/>
                  </a:lnTo>
                  <a:close/>
                </a:path>
                <a:path w="341630" h="291464">
                  <a:moveTo>
                    <a:pt x="111150" y="242011"/>
                  </a:moveTo>
                  <a:lnTo>
                    <a:pt x="105029" y="227076"/>
                  </a:lnTo>
                  <a:lnTo>
                    <a:pt x="102997" y="227076"/>
                  </a:lnTo>
                  <a:lnTo>
                    <a:pt x="102108" y="227330"/>
                  </a:lnTo>
                  <a:lnTo>
                    <a:pt x="100711" y="227838"/>
                  </a:lnTo>
                  <a:lnTo>
                    <a:pt x="95504" y="230009"/>
                  </a:lnTo>
                  <a:lnTo>
                    <a:pt x="95504" y="248539"/>
                  </a:lnTo>
                  <a:lnTo>
                    <a:pt x="94526" y="256870"/>
                  </a:lnTo>
                  <a:lnTo>
                    <a:pt x="73787" y="277876"/>
                  </a:lnTo>
                  <a:lnTo>
                    <a:pt x="71247" y="277876"/>
                  </a:lnTo>
                  <a:lnTo>
                    <a:pt x="64782" y="277050"/>
                  </a:lnTo>
                  <a:lnTo>
                    <a:pt x="58635" y="274866"/>
                  </a:lnTo>
                  <a:lnTo>
                    <a:pt x="52920" y="271780"/>
                  </a:lnTo>
                  <a:lnTo>
                    <a:pt x="47752" y="268224"/>
                  </a:lnTo>
                  <a:lnTo>
                    <a:pt x="95504" y="248539"/>
                  </a:lnTo>
                  <a:lnTo>
                    <a:pt x="95504" y="230009"/>
                  </a:lnTo>
                  <a:lnTo>
                    <a:pt x="31115" y="256794"/>
                  </a:lnTo>
                  <a:lnTo>
                    <a:pt x="30099" y="257810"/>
                  </a:lnTo>
                  <a:lnTo>
                    <a:pt x="28067" y="258953"/>
                  </a:lnTo>
                  <a:lnTo>
                    <a:pt x="26924" y="262001"/>
                  </a:lnTo>
                  <a:lnTo>
                    <a:pt x="25908" y="264033"/>
                  </a:lnTo>
                  <a:lnTo>
                    <a:pt x="26924" y="265176"/>
                  </a:lnTo>
                  <a:lnTo>
                    <a:pt x="71628" y="291084"/>
                  </a:lnTo>
                  <a:lnTo>
                    <a:pt x="80010" y="291084"/>
                  </a:lnTo>
                  <a:lnTo>
                    <a:pt x="84201" y="287909"/>
                  </a:lnTo>
                  <a:lnTo>
                    <a:pt x="97002" y="277876"/>
                  </a:lnTo>
                  <a:lnTo>
                    <a:pt x="101104" y="274675"/>
                  </a:lnTo>
                  <a:lnTo>
                    <a:pt x="108940" y="257467"/>
                  </a:lnTo>
                  <a:lnTo>
                    <a:pt x="110210" y="248539"/>
                  </a:lnTo>
                  <a:lnTo>
                    <a:pt x="111150" y="242011"/>
                  </a:lnTo>
                  <a:close/>
                </a:path>
                <a:path w="341630" h="291464">
                  <a:moveTo>
                    <a:pt x="152400" y="123952"/>
                  </a:moveTo>
                  <a:lnTo>
                    <a:pt x="145034" y="115824"/>
                  </a:lnTo>
                  <a:lnTo>
                    <a:pt x="135636" y="115824"/>
                  </a:lnTo>
                  <a:lnTo>
                    <a:pt x="126238" y="115824"/>
                  </a:lnTo>
                  <a:lnTo>
                    <a:pt x="118872" y="123952"/>
                  </a:lnTo>
                  <a:lnTo>
                    <a:pt x="118872" y="141224"/>
                  </a:lnTo>
                  <a:lnTo>
                    <a:pt x="126238" y="149352"/>
                  </a:lnTo>
                  <a:lnTo>
                    <a:pt x="145034" y="149352"/>
                  </a:lnTo>
                  <a:lnTo>
                    <a:pt x="152400" y="141224"/>
                  </a:lnTo>
                  <a:lnTo>
                    <a:pt x="152400" y="123952"/>
                  </a:lnTo>
                  <a:close/>
                </a:path>
                <a:path w="341630" h="291464">
                  <a:moveTo>
                    <a:pt x="341376" y="22479"/>
                  </a:moveTo>
                  <a:lnTo>
                    <a:pt x="302895" y="3048"/>
                  </a:lnTo>
                  <a:lnTo>
                    <a:pt x="227076" y="0"/>
                  </a:lnTo>
                  <a:lnTo>
                    <a:pt x="228079" y="9182"/>
                  </a:lnTo>
                  <a:lnTo>
                    <a:pt x="236715" y="58140"/>
                  </a:lnTo>
                  <a:lnTo>
                    <a:pt x="253707" y="97967"/>
                  </a:lnTo>
                  <a:lnTo>
                    <a:pt x="265557" y="114300"/>
                  </a:lnTo>
                  <a:lnTo>
                    <a:pt x="320548" y="72517"/>
                  </a:lnTo>
                  <a:lnTo>
                    <a:pt x="341376" y="22479"/>
                  </a:lnTo>
                  <a:close/>
                </a:path>
              </a:pathLst>
            </a:custGeom>
            <a:solidFill>
              <a:srgbClr val="242845"/>
            </a:solidFill>
          </p:spPr>
          <p:txBody>
            <a:bodyPr wrap="square" lIns="0" tIns="0" rIns="0" bIns="0" rtlCol="0"/>
            <a:lstStyle/>
            <a:p>
              <a:endParaRPr/>
            </a:p>
          </p:txBody>
        </p:sp>
      </p:grpSp>
      <p:grpSp>
        <p:nvGrpSpPr>
          <p:cNvPr id="24" name="object 24"/>
          <p:cNvGrpSpPr/>
          <p:nvPr/>
        </p:nvGrpSpPr>
        <p:grpSpPr>
          <a:xfrm>
            <a:off x="6682740" y="1208532"/>
            <a:ext cx="902335" cy="1080770"/>
            <a:chOff x="6682740" y="1208532"/>
            <a:chExt cx="902335" cy="1080770"/>
          </a:xfrm>
        </p:grpSpPr>
        <p:sp>
          <p:nvSpPr>
            <p:cNvPr id="25" name="object 25"/>
            <p:cNvSpPr/>
            <p:nvPr/>
          </p:nvSpPr>
          <p:spPr>
            <a:xfrm>
              <a:off x="6682740" y="1386840"/>
              <a:ext cx="902335" cy="902335"/>
            </a:xfrm>
            <a:custGeom>
              <a:avLst/>
              <a:gdLst/>
              <a:ahLst/>
              <a:cxnLst/>
              <a:rect l="l" t="t" r="r" b="b"/>
              <a:pathLst>
                <a:path w="902334" h="902335">
                  <a:moveTo>
                    <a:pt x="451611" y="0"/>
                  </a:moveTo>
                  <a:lnTo>
                    <a:pt x="402380" y="2647"/>
                  </a:lnTo>
                  <a:lnTo>
                    <a:pt x="354689" y="10407"/>
                  </a:lnTo>
                  <a:lnTo>
                    <a:pt x="308815" y="23002"/>
                  </a:lnTo>
                  <a:lnTo>
                    <a:pt x="265031" y="40155"/>
                  </a:lnTo>
                  <a:lnTo>
                    <a:pt x="223614" y="61590"/>
                  </a:lnTo>
                  <a:lnTo>
                    <a:pt x="184836" y="87030"/>
                  </a:lnTo>
                  <a:lnTo>
                    <a:pt x="148974" y="116199"/>
                  </a:lnTo>
                  <a:lnTo>
                    <a:pt x="116302" y="148820"/>
                  </a:lnTo>
                  <a:lnTo>
                    <a:pt x="87095" y="184617"/>
                  </a:lnTo>
                  <a:lnTo>
                    <a:pt x="61627" y="223313"/>
                  </a:lnTo>
                  <a:lnTo>
                    <a:pt x="40174" y="264631"/>
                  </a:lnTo>
                  <a:lnTo>
                    <a:pt x="23010" y="308295"/>
                  </a:lnTo>
                  <a:lnTo>
                    <a:pt x="10410" y="354028"/>
                  </a:lnTo>
                  <a:lnTo>
                    <a:pt x="2648" y="401554"/>
                  </a:lnTo>
                  <a:lnTo>
                    <a:pt x="0" y="450596"/>
                  </a:lnTo>
                  <a:lnTo>
                    <a:pt x="2648" y="499827"/>
                  </a:lnTo>
                  <a:lnTo>
                    <a:pt x="10410" y="547518"/>
                  </a:lnTo>
                  <a:lnTo>
                    <a:pt x="23010" y="593392"/>
                  </a:lnTo>
                  <a:lnTo>
                    <a:pt x="40174" y="637176"/>
                  </a:lnTo>
                  <a:lnTo>
                    <a:pt x="61627" y="678593"/>
                  </a:lnTo>
                  <a:lnTo>
                    <a:pt x="87095" y="717371"/>
                  </a:lnTo>
                  <a:lnTo>
                    <a:pt x="116302" y="753233"/>
                  </a:lnTo>
                  <a:lnTo>
                    <a:pt x="148974" y="785905"/>
                  </a:lnTo>
                  <a:lnTo>
                    <a:pt x="184836" y="815112"/>
                  </a:lnTo>
                  <a:lnTo>
                    <a:pt x="223614" y="840580"/>
                  </a:lnTo>
                  <a:lnTo>
                    <a:pt x="265031" y="862033"/>
                  </a:lnTo>
                  <a:lnTo>
                    <a:pt x="308815" y="879197"/>
                  </a:lnTo>
                  <a:lnTo>
                    <a:pt x="354689" y="891797"/>
                  </a:lnTo>
                  <a:lnTo>
                    <a:pt x="402380" y="899559"/>
                  </a:lnTo>
                  <a:lnTo>
                    <a:pt x="451611" y="902208"/>
                  </a:lnTo>
                  <a:lnTo>
                    <a:pt x="500653" y="899559"/>
                  </a:lnTo>
                  <a:lnTo>
                    <a:pt x="548179" y="891797"/>
                  </a:lnTo>
                  <a:lnTo>
                    <a:pt x="593912" y="879197"/>
                  </a:lnTo>
                  <a:lnTo>
                    <a:pt x="637576" y="862033"/>
                  </a:lnTo>
                  <a:lnTo>
                    <a:pt x="678894" y="840580"/>
                  </a:lnTo>
                  <a:lnTo>
                    <a:pt x="717590" y="815112"/>
                  </a:lnTo>
                  <a:lnTo>
                    <a:pt x="753387" y="785905"/>
                  </a:lnTo>
                  <a:lnTo>
                    <a:pt x="786008" y="753233"/>
                  </a:lnTo>
                  <a:lnTo>
                    <a:pt x="815177" y="717371"/>
                  </a:lnTo>
                  <a:lnTo>
                    <a:pt x="840617" y="678593"/>
                  </a:lnTo>
                  <a:lnTo>
                    <a:pt x="862052" y="637176"/>
                  </a:lnTo>
                  <a:lnTo>
                    <a:pt x="879205" y="593392"/>
                  </a:lnTo>
                  <a:lnTo>
                    <a:pt x="891800" y="547518"/>
                  </a:lnTo>
                  <a:lnTo>
                    <a:pt x="899560" y="499827"/>
                  </a:lnTo>
                  <a:lnTo>
                    <a:pt x="902207" y="450596"/>
                  </a:lnTo>
                  <a:lnTo>
                    <a:pt x="899560" y="401554"/>
                  </a:lnTo>
                  <a:lnTo>
                    <a:pt x="891800" y="354028"/>
                  </a:lnTo>
                  <a:lnTo>
                    <a:pt x="879205" y="308295"/>
                  </a:lnTo>
                  <a:lnTo>
                    <a:pt x="862052" y="264631"/>
                  </a:lnTo>
                  <a:lnTo>
                    <a:pt x="840617" y="223313"/>
                  </a:lnTo>
                  <a:lnTo>
                    <a:pt x="815177" y="184617"/>
                  </a:lnTo>
                  <a:lnTo>
                    <a:pt x="786008" y="148820"/>
                  </a:lnTo>
                  <a:lnTo>
                    <a:pt x="753387" y="116199"/>
                  </a:lnTo>
                  <a:lnTo>
                    <a:pt x="717590" y="87030"/>
                  </a:lnTo>
                  <a:lnTo>
                    <a:pt x="678894" y="61590"/>
                  </a:lnTo>
                  <a:lnTo>
                    <a:pt x="637576" y="40155"/>
                  </a:lnTo>
                  <a:lnTo>
                    <a:pt x="593912" y="23002"/>
                  </a:lnTo>
                  <a:lnTo>
                    <a:pt x="548179" y="10407"/>
                  </a:lnTo>
                  <a:lnTo>
                    <a:pt x="500653" y="2647"/>
                  </a:lnTo>
                  <a:lnTo>
                    <a:pt x="451611" y="0"/>
                  </a:lnTo>
                  <a:close/>
                </a:path>
              </a:pathLst>
            </a:custGeom>
            <a:solidFill>
              <a:srgbClr val="FFFFFF"/>
            </a:solidFill>
          </p:spPr>
          <p:txBody>
            <a:bodyPr wrap="square" lIns="0" tIns="0" rIns="0" bIns="0" rtlCol="0"/>
            <a:lstStyle/>
            <a:p>
              <a:endParaRPr/>
            </a:p>
          </p:txBody>
        </p:sp>
        <p:sp>
          <p:nvSpPr>
            <p:cNvPr id="26" name="object 26"/>
            <p:cNvSpPr/>
            <p:nvPr/>
          </p:nvSpPr>
          <p:spPr>
            <a:xfrm>
              <a:off x="6749796" y="2075688"/>
              <a:ext cx="768350" cy="213360"/>
            </a:xfrm>
            <a:custGeom>
              <a:avLst/>
              <a:gdLst/>
              <a:ahLst/>
              <a:cxnLst/>
              <a:rect l="l" t="t" r="r" b="b"/>
              <a:pathLst>
                <a:path w="768350" h="213360">
                  <a:moveTo>
                    <a:pt x="768096" y="0"/>
                  </a:moveTo>
                  <a:lnTo>
                    <a:pt x="0" y="0"/>
                  </a:lnTo>
                  <a:lnTo>
                    <a:pt x="28996" y="41066"/>
                  </a:lnTo>
                  <a:lnTo>
                    <a:pt x="62177" y="78605"/>
                  </a:lnTo>
                  <a:lnTo>
                    <a:pt x="99219" y="112268"/>
                  </a:lnTo>
                  <a:lnTo>
                    <a:pt x="139803" y="141706"/>
                  </a:lnTo>
                  <a:lnTo>
                    <a:pt x="183604" y="166573"/>
                  </a:lnTo>
                  <a:lnTo>
                    <a:pt x="230302" y="186520"/>
                  </a:lnTo>
                  <a:lnTo>
                    <a:pt x="279575" y="201199"/>
                  </a:lnTo>
                  <a:lnTo>
                    <a:pt x="331100" y="210261"/>
                  </a:lnTo>
                  <a:lnTo>
                    <a:pt x="384555" y="213360"/>
                  </a:lnTo>
                  <a:lnTo>
                    <a:pt x="437742" y="210232"/>
                  </a:lnTo>
                  <a:lnTo>
                    <a:pt x="489181" y="201096"/>
                  </a:lnTo>
                  <a:lnTo>
                    <a:pt x="538489" y="186323"/>
                  </a:lnTo>
                  <a:lnTo>
                    <a:pt x="585282" y="166281"/>
                  </a:lnTo>
                  <a:lnTo>
                    <a:pt x="629176" y="141341"/>
                  </a:lnTo>
                  <a:lnTo>
                    <a:pt x="669788" y="111872"/>
                  </a:lnTo>
                  <a:lnTo>
                    <a:pt x="706734" y="78246"/>
                  </a:lnTo>
                  <a:lnTo>
                    <a:pt x="739631" y="40832"/>
                  </a:lnTo>
                  <a:lnTo>
                    <a:pt x="768096" y="0"/>
                  </a:lnTo>
                  <a:close/>
                </a:path>
              </a:pathLst>
            </a:custGeom>
            <a:solidFill>
              <a:srgbClr val="EF8897"/>
            </a:solidFill>
          </p:spPr>
          <p:txBody>
            <a:bodyPr wrap="square" lIns="0" tIns="0" rIns="0" bIns="0" rtlCol="0"/>
            <a:lstStyle/>
            <a:p>
              <a:endParaRPr/>
            </a:p>
          </p:txBody>
        </p:sp>
        <p:sp>
          <p:nvSpPr>
            <p:cNvPr id="27" name="object 27"/>
            <p:cNvSpPr/>
            <p:nvPr/>
          </p:nvSpPr>
          <p:spPr>
            <a:xfrm>
              <a:off x="6870192" y="2075688"/>
              <a:ext cx="524510" cy="213360"/>
            </a:xfrm>
            <a:custGeom>
              <a:avLst/>
              <a:gdLst/>
              <a:ahLst/>
              <a:cxnLst/>
              <a:rect l="l" t="t" r="r" b="b"/>
              <a:pathLst>
                <a:path w="524509" h="213360">
                  <a:moveTo>
                    <a:pt x="524255" y="0"/>
                  </a:moveTo>
                  <a:lnTo>
                    <a:pt x="0" y="0"/>
                  </a:lnTo>
                  <a:lnTo>
                    <a:pt x="10382" y="46534"/>
                  </a:lnTo>
                  <a:lnTo>
                    <a:pt x="28653" y="89668"/>
                  </a:lnTo>
                  <a:lnTo>
                    <a:pt x="54013" y="128710"/>
                  </a:lnTo>
                  <a:lnTo>
                    <a:pt x="85665" y="162974"/>
                  </a:lnTo>
                  <a:lnTo>
                    <a:pt x="122808" y="191769"/>
                  </a:lnTo>
                  <a:lnTo>
                    <a:pt x="190642" y="207565"/>
                  </a:lnTo>
                  <a:lnTo>
                    <a:pt x="263143" y="213360"/>
                  </a:lnTo>
                  <a:lnTo>
                    <a:pt x="299448" y="211861"/>
                  </a:lnTo>
                  <a:lnTo>
                    <a:pt x="370103" y="200769"/>
                  </a:lnTo>
                  <a:lnTo>
                    <a:pt x="440606" y="163852"/>
                  </a:lnTo>
                  <a:lnTo>
                    <a:pt x="472144" y="129881"/>
                  </a:lnTo>
                  <a:lnTo>
                    <a:pt x="497195" y="90692"/>
                  </a:lnTo>
                  <a:lnTo>
                    <a:pt x="514865" y="47120"/>
                  </a:lnTo>
                  <a:lnTo>
                    <a:pt x="524255" y="0"/>
                  </a:lnTo>
                  <a:close/>
                </a:path>
              </a:pathLst>
            </a:custGeom>
            <a:solidFill>
              <a:srgbClr val="242845"/>
            </a:solidFill>
          </p:spPr>
          <p:txBody>
            <a:bodyPr wrap="square" lIns="0" tIns="0" rIns="0" bIns="0" rtlCol="0"/>
            <a:lstStyle/>
            <a:p>
              <a:endParaRPr/>
            </a:p>
          </p:txBody>
        </p:sp>
        <p:sp>
          <p:nvSpPr>
            <p:cNvPr id="28" name="object 28"/>
            <p:cNvSpPr/>
            <p:nvPr/>
          </p:nvSpPr>
          <p:spPr>
            <a:xfrm>
              <a:off x="6941820" y="1836420"/>
              <a:ext cx="384175" cy="399415"/>
            </a:xfrm>
            <a:custGeom>
              <a:avLst/>
              <a:gdLst/>
              <a:ahLst/>
              <a:cxnLst/>
              <a:rect l="l" t="t" r="r" b="b"/>
              <a:pathLst>
                <a:path w="384175" h="399414">
                  <a:moveTo>
                    <a:pt x="384048" y="0"/>
                  </a:moveTo>
                  <a:lnTo>
                    <a:pt x="0" y="0"/>
                  </a:lnTo>
                  <a:lnTo>
                    <a:pt x="0" y="207390"/>
                  </a:lnTo>
                  <a:lnTo>
                    <a:pt x="5058" y="251491"/>
                  </a:lnTo>
                  <a:lnTo>
                    <a:pt x="19474" y="291921"/>
                  </a:lnTo>
                  <a:lnTo>
                    <a:pt x="42107" y="327545"/>
                  </a:lnTo>
                  <a:lnTo>
                    <a:pt x="71819" y="357230"/>
                  </a:lnTo>
                  <a:lnTo>
                    <a:pt x="107468" y="379838"/>
                  </a:lnTo>
                  <a:lnTo>
                    <a:pt x="147916" y="394236"/>
                  </a:lnTo>
                  <a:lnTo>
                    <a:pt x="192024" y="399287"/>
                  </a:lnTo>
                  <a:lnTo>
                    <a:pt x="235811" y="394289"/>
                  </a:lnTo>
                  <a:lnTo>
                    <a:pt x="276135" y="380016"/>
                  </a:lnTo>
                  <a:lnTo>
                    <a:pt x="311802" y="357550"/>
                  </a:lnTo>
                  <a:lnTo>
                    <a:pt x="341620" y="327972"/>
                  </a:lnTo>
                  <a:lnTo>
                    <a:pt x="364395" y="292365"/>
                  </a:lnTo>
                  <a:lnTo>
                    <a:pt x="378936" y="251811"/>
                  </a:lnTo>
                  <a:lnTo>
                    <a:pt x="384048" y="207390"/>
                  </a:lnTo>
                  <a:lnTo>
                    <a:pt x="384048" y="0"/>
                  </a:lnTo>
                  <a:close/>
                </a:path>
              </a:pathLst>
            </a:custGeom>
            <a:solidFill>
              <a:srgbClr val="F8C2C0"/>
            </a:solidFill>
          </p:spPr>
          <p:txBody>
            <a:bodyPr wrap="square" lIns="0" tIns="0" rIns="0" bIns="0" rtlCol="0"/>
            <a:lstStyle/>
            <a:p>
              <a:endParaRPr/>
            </a:p>
          </p:txBody>
        </p:sp>
        <p:sp>
          <p:nvSpPr>
            <p:cNvPr id="29" name="object 29"/>
            <p:cNvSpPr/>
            <p:nvPr/>
          </p:nvSpPr>
          <p:spPr>
            <a:xfrm>
              <a:off x="6837473" y="1208532"/>
              <a:ext cx="628015" cy="551815"/>
            </a:xfrm>
            <a:custGeom>
              <a:avLst/>
              <a:gdLst/>
              <a:ahLst/>
              <a:cxnLst/>
              <a:rect l="l" t="t" r="r" b="b"/>
              <a:pathLst>
                <a:path w="628015" h="551814">
                  <a:moveTo>
                    <a:pt x="144097" y="115823"/>
                  </a:moveTo>
                  <a:lnTo>
                    <a:pt x="135842" y="115823"/>
                  </a:lnTo>
                  <a:lnTo>
                    <a:pt x="110495" y="117217"/>
                  </a:lnTo>
                  <a:lnTo>
                    <a:pt x="47992" y="137148"/>
                  </a:lnTo>
                  <a:lnTo>
                    <a:pt x="4875" y="208192"/>
                  </a:lnTo>
                  <a:lnTo>
                    <a:pt x="0" y="260508"/>
                  </a:lnTo>
                  <a:lnTo>
                    <a:pt x="6911" y="309919"/>
                  </a:lnTo>
                  <a:lnTo>
                    <a:pt x="23574" y="347852"/>
                  </a:lnTo>
                  <a:lnTo>
                    <a:pt x="42122" y="395775"/>
                  </a:lnTo>
                  <a:lnTo>
                    <a:pt x="56800" y="464057"/>
                  </a:lnTo>
                  <a:lnTo>
                    <a:pt x="66454" y="525196"/>
                  </a:lnTo>
                  <a:lnTo>
                    <a:pt x="69929" y="551688"/>
                  </a:lnTo>
                  <a:lnTo>
                    <a:pt x="524081" y="551688"/>
                  </a:lnTo>
                  <a:lnTo>
                    <a:pt x="530330" y="535312"/>
                  </a:lnTo>
                  <a:lnTo>
                    <a:pt x="547782" y="493267"/>
                  </a:lnTo>
                  <a:lnTo>
                    <a:pt x="574498" y="436173"/>
                  </a:lnTo>
                  <a:lnTo>
                    <a:pt x="608536" y="374650"/>
                  </a:lnTo>
                  <a:lnTo>
                    <a:pt x="627479" y="326805"/>
                  </a:lnTo>
                  <a:lnTo>
                    <a:pt x="627616" y="282063"/>
                  </a:lnTo>
                  <a:lnTo>
                    <a:pt x="614891" y="242308"/>
                  </a:lnTo>
                  <a:lnTo>
                    <a:pt x="595247" y="209424"/>
                  </a:lnTo>
                  <a:lnTo>
                    <a:pt x="574627" y="185292"/>
                  </a:lnTo>
                  <a:lnTo>
                    <a:pt x="559184" y="164631"/>
                  </a:lnTo>
                  <a:lnTo>
                    <a:pt x="540878" y="134118"/>
                  </a:lnTo>
                  <a:lnTo>
                    <a:pt x="529443" y="116331"/>
                  </a:lnTo>
                  <a:lnTo>
                    <a:pt x="149177" y="116331"/>
                  </a:lnTo>
                  <a:lnTo>
                    <a:pt x="144097" y="115823"/>
                  </a:lnTo>
                  <a:close/>
                </a:path>
                <a:path w="628015" h="551814">
                  <a:moveTo>
                    <a:pt x="345900" y="0"/>
                  </a:moveTo>
                  <a:lnTo>
                    <a:pt x="251725" y="18176"/>
                  </a:lnTo>
                  <a:lnTo>
                    <a:pt x="191150" y="58165"/>
                  </a:lnTo>
                  <a:lnTo>
                    <a:pt x="158769" y="98155"/>
                  </a:lnTo>
                  <a:lnTo>
                    <a:pt x="149177" y="116331"/>
                  </a:lnTo>
                  <a:lnTo>
                    <a:pt x="529443" y="116331"/>
                  </a:lnTo>
                  <a:lnTo>
                    <a:pt x="488762" y="62531"/>
                  </a:lnTo>
                  <a:lnTo>
                    <a:pt x="451494" y="30958"/>
                  </a:lnTo>
                  <a:lnTo>
                    <a:pt x="404450" y="8531"/>
                  </a:lnTo>
                  <a:lnTo>
                    <a:pt x="345900" y="0"/>
                  </a:lnTo>
                  <a:close/>
                </a:path>
              </a:pathLst>
            </a:custGeom>
            <a:solidFill>
              <a:srgbClr val="242845"/>
            </a:solidFill>
          </p:spPr>
          <p:txBody>
            <a:bodyPr wrap="square" lIns="0" tIns="0" rIns="0" bIns="0" rtlCol="0"/>
            <a:lstStyle/>
            <a:p>
              <a:endParaRPr/>
            </a:p>
          </p:txBody>
        </p:sp>
        <p:pic>
          <p:nvPicPr>
            <p:cNvPr id="30" name="object 30"/>
            <p:cNvPicPr/>
            <p:nvPr/>
          </p:nvPicPr>
          <p:blipFill>
            <a:blip r:embed="rId2" cstate="print"/>
            <a:stretch>
              <a:fillRect/>
            </a:stretch>
          </p:blipFill>
          <p:spPr>
            <a:xfrm>
              <a:off x="7260939" y="1546860"/>
              <a:ext cx="184721" cy="182879"/>
            </a:xfrm>
            <a:prstGeom prst="rect">
              <a:avLst/>
            </a:prstGeom>
          </p:spPr>
        </p:pic>
        <p:pic>
          <p:nvPicPr>
            <p:cNvPr id="31" name="object 31"/>
            <p:cNvPicPr/>
            <p:nvPr/>
          </p:nvPicPr>
          <p:blipFill>
            <a:blip r:embed="rId3" cstate="print"/>
            <a:stretch>
              <a:fillRect/>
            </a:stretch>
          </p:blipFill>
          <p:spPr>
            <a:xfrm>
              <a:off x="6821963" y="1546860"/>
              <a:ext cx="183324" cy="182879"/>
            </a:xfrm>
            <a:prstGeom prst="rect">
              <a:avLst/>
            </a:prstGeom>
          </p:spPr>
        </p:pic>
        <p:sp>
          <p:nvSpPr>
            <p:cNvPr id="32" name="object 32"/>
            <p:cNvSpPr/>
            <p:nvPr/>
          </p:nvSpPr>
          <p:spPr>
            <a:xfrm>
              <a:off x="6905244" y="1432560"/>
              <a:ext cx="456565" cy="596265"/>
            </a:xfrm>
            <a:custGeom>
              <a:avLst/>
              <a:gdLst/>
              <a:ahLst/>
              <a:cxnLst/>
              <a:rect l="l" t="t" r="r" b="b"/>
              <a:pathLst>
                <a:path w="456565" h="596264">
                  <a:moveTo>
                    <a:pt x="456183" y="0"/>
                  </a:moveTo>
                  <a:lnTo>
                    <a:pt x="0" y="0"/>
                  </a:lnTo>
                  <a:lnTo>
                    <a:pt x="0" y="367664"/>
                  </a:lnTo>
                  <a:lnTo>
                    <a:pt x="4603" y="413642"/>
                  </a:lnTo>
                  <a:lnTo>
                    <a:pt x="17823" y="456473"/>
                  </a:lnTo>
                  <a:lnTo>
                    <a:pt x="38777" y="495238"/>
                  </a:lnTo>
                  <a:lnTo>
                    <a:pt x="66579" y="529018"/>
                  </a:lnTo>
                  <a:lnTo>
                    <a:pt x="100347" y="556892"/>
                  </a:lnTo>
                  <a:lnTo>
                    <a:pt x="139195" y="577941"/>
                  </a:lnTo>
                  <a:lnTo>
                    <a:pt x="182241" y="591245"/>
                  </a:lnTo>
                  <a:lnTo>
                    <a:pt x="228600" y="595883"/>
                  </a:lnTo>
                  <a:lnTo>
                    <a:pt x="274628" y="591203"/>
                  </a:lnTo>
                  <a:lnTo>
                    <a:pt x="317505" y="577798"/>
                  </a:lnTo>
                  <a:lnTo>
                    <a:pt x="356296" y="556624"/>
                  </a:lnTo>
                  <a:lnTo>
                    <a:pt x="390064" y="528637"/>
                  </a:lnTo>
                  <a:lnTo>
                    <a:pt x="417873" y="494792"/>
                  </a:lnTo>
                  <a:lnTo>
                    <a:pt x="438786" y="456045"/>
                  </a:lnTo>
                  <a:lnTo>
                    <a:pt x="451869" y="413350"/>
                  </a:lnTo>
                  <a:lnTo>
                    <a:pt x="456183" y="367664"/>
                  </a:lnTo>
                  <a:lnTo>
                    <a:pt x="456183" y="0"/>
                  </a:lnTo>
                  <a:close/>
                </a:path>
              </a:pathLst>
            </a:custGeom>
            <a:solidFill>
              <a:srgbClr val="242845"/>
            </a:solidFill>
          </p:spPr>
          <p:txBody>
            <a:bodyPr wrap="square" lIns="0" tIns="0" rIns="0" bIns="0" rtlCol="0"/>
            <a:lstStyle/>
            <a:p>
              <a:endParaRPr/>
            </a:p>
          </p:txBody>
        </p:sp>
        <p:sp>
          <p:nvSpPr>
            <p:cNvPr id="33" name="object 33"/>
            <p:cNvSpPr/>
            <p:nvPr/>
          </p:nvSpPr>
          <p:spPr>
            <a:xfrm>
              <a:off x="6941820" y="1455420"/>
              <a:ext cx="383540" cy="274320"/>
            </a:xfrm>
            <a:custGeom>
              <a:avLst/>
              <a:gdLst/>
              <a:ahLst/>
              <a:cxnLst/>
              <a:rect l="l" t="t" r="r" b="b"/>
              <a:pathLst>
                <a:path w="383540" h="274319">
                  <a:moveTo>
                    <a:pt x="310769" y="0"/>
                  </a:moveTo>
                  <a:lnTo>
                    <a:pt x="72262" y="0"/>
                  </a:lnTo>
                  <a:lnTo>
                    <a:pt x="43987" y="5629"/>
                  </a:lnTo>
                  <a:lnTo>
                    <a:pt x="21034" y="21034"/>
                  </a:lnTo>
                  <a:lnTo>
                    <a:pt x="5629" y="43987"/>
                  </a:lnTo>
                  <a:lnTo>
                    <a:pt x="0" y="72262"/>
                  </a:lnTo>
                  <a:lnTo>
                    <a:pt x="0" y="202056"/>
                  </a:lnTo>
                  <a:lnTo>
                    <a:pt x="5629" y="230332"/>
                  </a:lnTo>
                  <a:lnTo>
                    <a:pt x="21034" y="253285"/>
                  </a:lnTo>
                  <a:lnTo>
                    <a:pt x="43987" y="268690"/>
                  </a:lnTo>
                  <a:lnTo>
                    <a:pt x="72262" y="274319"/>
                  </a:lnTo>
                  <a:lnTo>
                    <a:pt x="310769" y="274319"/>
                  </a:lnTo>
                  <a:lnTo>
                    <a:pt x="339187" y="268690"/>
                  </a:lnTo>
                  <a:lnTo>
                    <a:pt x="362378" y="253285"/>
                  </a:lnTo>
                  <a:lnTo>
                    <a:pt x="377830" y="230332"/>
                  </a:lnTo>
                  <a:lnTo>
                    <a:pt x="383031" y="202056"/>
                  </a:lnTo>
                  <a:lnTo>
                    <a:pt x="383031" y="72262"/>
                  </a:lnTo>
                  <a:lnTo>
                    <a:pt x="377402" y="43987"/>
                  </a:lnTo>
                  <a:lnTo>
                    <a:pt x="361997" y="21034"/>
                  </a:lnTo>
                  <a:lnTo>
                    <a:pt x="339044" y="5629"/>
                  </a:lnTo>
                  <a:lnTo>
                    <a:pt x="310769" y="0"/>
                  </a:lnTo>
                  <a:close/>
                </a:path>
              </a:pathLst>
            </a:custGeom>
            <a:solidFill>
              <a:srgbClr val="F8C2C0"/>
            </a:solidFill>
          </p:spPr>
          <p:txBody>
            <a:bodyPr wrap="square" lIns="0" tIns="0" rIns="0" bIns="0" rtlCol="0"/>
            <a:lstStyle/>
            <a:p>
              <a:endParaRPr/>
            </a:p>
          </p:txBody>
        </p:sp>
        <p:sp>
          <p:nvSpPr>
            <p:cNvPr id="34" name="object 34"/>
            <p:cNvSpPr/>
            <p:nvPr/>
          </p:nvSpPr>
          <p:spPr>
            <a:xfrm>
              <a:off x="6995160" y="1539239"/>
              <a:ext cx="277495" cy="113030"/>
            </a:xfrm>
            <a:custGeom>
              <a:avLst/>
              <a:gdLst/>
              <a:ahLst/>
              <a:cxnLst/>
              <a:rect l="l" t="t" r="r" b="b"/>
              <a:pathLst>
                <a:path w="277495" h="113030">
                  <a:moveTo>
                    <a:pt x="60960" y="89408"/>
                  </a:moveTo>
                  <a:lnTo>
                    <a:pt x="53848" y="82296"/>
                  </a:lnTo>
                  <a:lnTo>
                    <a:pt x="45720" y="82296"/>
                  </a:lnTo>
                  <a:lnTo>
                    <a:pt x="36576" y="82296"/>
                  </a:lnTo>
                  <a:lnTo>
                    <a:pt x="30480" y="89408"/>
                  </a:lnTo>
                  <a:lnTo>
                    <a:pt x="30480" y="106680"/>
                  </a:lnTo>
                  <a:lnTo>
                    <a:pt x="36576" y="112776"/>
                  </a:lnTo>
                  <a:lnTo>
                    <a:pt x="53848" y="112776"/>
                  </a:lnTo>
                  <a:lnTo>
                    <a:pt x="60960" y="106680"/>
                  </a:lnTo>
                  <a:lnTo>
                    <a:pt x="60960" y="89408"/>
                  </a:lnTo>
                  <a:close/>
                </a:path>
                <a:path w="277495" h="113030">
                  <a:moveTo>
                    <a:pt x="91440" y="48133"/>
                  </a:moveTo>
                  <a:lnTo>
                    <a:pt x="87249" y="44196"/>
                  </a:lnTo>
                  <a:lnTo>
                    <a:pt x="9398" y="44196"/>
                  </a:lnTo>
                  <a:lnTo>
                    <a:pt x="4191" y="44196"/>
                  </a:lnTo>
                  <a:lnTo>
                    <a:pt x="0" y="48133"/>
                  </a:lnTo>
                  <a:lnTo>
                    <a:pt x="0" y="57023"/>
                  </a:lnTo>
                  <a:lnTo>
                    <a:pt x="4191" y="60960"/>
                  </a:lnTo>
                  <a:lnTo>
                    <a:pt x="87249" y="60960"/>
                  </a:lnTo>
                  <a:lnTo>
                    <a:pt x="91440" y="58039"/>
                  </a:lnTo>
                  <a:lnTo>
                    <a:pt x="91440" y="48133"/>
                  </a:lnTo>
                  <a:close/>
                </a:path>
                <a:path w="277495" h="113030">
                  <a:moveTo>
                    <a:pt x="246888" y="89408"/>
                  </a:moveTo>
                  <a:lnTo>
                    <a:pt x="239776" y="82296"/>
                  </a:lnTo>
                  <a:lnTo>
                    <a:pt x="231648" y="82296"/>
                  </a:lnTo>
                  <a:lnTo>
                    <a:pt x="222504" y="82296"/>
                  </a:lnTo>
                  <a:lnTo>
                    <a:pt x="216408" y="89408"/>
                  </a:lnTo>
                  <a:lnTo>
                    <a:pt x="216408" y="106680"/>
                  </a:lnTo>
                  <a:lnTo>
                    <a:pt x="222504" y="112776"/>
                  </a:lnTo>
                  <a:lnTo>
                    <a:pt x="239776" y="112776"/>
                  </a:lnTo>
                  <a:lnTo>
                    <a:pt x="246888" y="106680"/>
                  </a:lnTo>
                  <a:lnTo>
                    <a:pt x="246888" y="89408"/>
                  </a:lnTo>
                  <a:close/>
                </a:path>
                <a:path w="277495" h="113030">
                  <a:moveTo>
                    <a:pt x="277368" y="4064"/>
                  </a:moveTo>
                  <a:lnTo>
                    <a:pt x="273177" y="0"/>
                  </a:lnTo>
                  <a:lnTo>
                    <a:pt x="195326" y="0"/>
                  </a:lnTo>
                  <a:lnTo>
                    <a:pt x="190119" y="0"/>
                  </a:lnTo>
                  <a:lnTo>
                    <a:pt x="185928" y="4064"/>
                  </a:lnTo>
                  <a:lnTo>
                    <a:pt x="185928" y="14224"/>
                  </a:lnTo>
                  <a:lnTo>
                    <a:pt x="190119" y="18288"/>
                  </a:lnTo>
                  <a:lnTo>
                    <a:pt x="272161" y="18288"/>
                  </a:lnTo>
                  <a:lnTo>
                    <a:pt x="275336" y="14224"/>
                  </a:lnTo>
                  <a:lnTo>
                    <a:pt x="277368" y="9144"/>
                  </a:lnTo>
                  <a:lnTo>
                    <a:pt x="277368" y="4064"/>
                  </a:lnTo>
                  <a:close/>
                </a:path>
              </a:pathLst>
            </a:custGeom>
            <a:solidFill>
              <a:srgbClr val="242845"/>
            </a:solidFill>
          </p:spPr>
          <p:txBody>
            <a:bodyPr wrap="square" lIns="0" tIns="0" rIns="0" bIns="0" rtlCol="0"/>
            <a:lstStyle/>
            <a:p>
              <a:endParaRPr/>
            </a:p>
          </p:txBody>
        </p:sp>
        <p:pic>
          <p:nvPicPr>
            <p:cNvPr id="35" name="object 35"/>
            <p:cNvPicPr/>
            <p:nvPr/>
          </p:nvPicPr>
          <p:blipFill>
            <a:blip r:embed="rId4" cstate="print"/>
            <a:stretch>
              <a:fillRect/>
            </a:stretch>
          </p:blipFill>
          <p:spPr>
            <a:xfrm>
              <a:off x="7126224" y="1616964"/>
              <a:ext cx="64007" cy="121920"/>
            </a:xfrm>
            <a:prstGeom prst="rect">
              <a:avLst/>
            </a:prstGeom>
          </p:spPr>
        </p:pic>
        <p:sp>
          <p:nvSpPr>
            <p:cNvPr id="36" name="object 36"/>
            <p:cNvSpPr/>
            <p:nvPr/>
          </p:nvSpPr>
          <p:spPr>
            <a:xfrm>
              <a:off x="7085076" y="1801368"/>
              <a:ext cx="93345" cy="32384"/>
            </a:xfrm>
            <a:custGeom>
              <a:avLst/>
              <a:gdLst/>
              <a:ahLst/>
              <a:cxnLst/>
              <a:rect l="l" t="t" r="r" b="b"/>
              <a:pathLst>
                <a:path w="93345" h="32385">
                  <a:moveTo>
                    <a:pt x="85471" y="0"/>
                  </a:moveTo>
                  <a:lnTo>
                    <a:pt x="84200" y="0"/>
                  </a:lnTo>
                  <a:lnTo>
                    <a:pt x="81406" y="0"/>
                  </a:lnTo>
                  <a:lnTo>
                    <a:pt x="78485" y="1397"/>
                  </a:lnTo>
                  <a:lnTo>
                    <a:pt x="74983" y="5957"/>
                  </a:lnTo>
                  <a:lnTo>
                    <a:pt x="70119" y="9842"/>
                  </a:lnTo>
                  <a:lnTo>
                    <a:pt x="61184" y="13727"/>
                  </a:lnTo>
                  <a:lnTo>
                    <a:pt x="47498" y="15494"/>
                  </a:lnTo>
                  <a:lnTo>
                    <a:pt x="34081" y="13727"/>
                  </a:lnTo>
                  <a:lnTo>
                    <a:pt x="24749" y="9842"/>
                  </a:lnTo>
                  <a:lnTo>
                    <a:pt x="19298" y="5957"/>
                  </a:lnTo>
                  <a:lnTo>
                    <a:pt x="17525" y="4191"/>
                  </a:lnTo>
                  <a:lnTo>
                    <a:pt x="16509" y="1016"/>
                  </a:lnTo>
                  <a:lnTo>
                    <a:pt x="13462" y="0"/>
                  </a:lnTo>
                  <a:lnTo>
                    <a:pt x="9271" y="0"/>
                  </a:lnTo>
                  <a:lnTo>
                    <a:pt x="8254" y="1016"/>
                  </a:lnTo>
                  <a:lnTo>
                    <a:pt x="5206" y="1016"/>
                  </a:lnTo>
                  <a:lnTo>
                    <a:pt x="2031" y="4191"/>
                  </a:lnTo>
                  <a:lnTo>
                    <a:pt x="0" y="9271"/>
                  </a:lnTo>
                  <a:lnTo>
                    <a:pt x="5584" y="16252"/>
                  </a:lnTo>
                  <a:lnTo>
                    <a:pt x="13207" y="22669"/>
                  </a:lnTo>
                  <a:lnTo>
                    <a:pt x="26642" y="29086"/>
                  </a:lnTo>
                  <a:lnTo>
                    <a:pt x="46481" y="32004"/>
                  </a:lnTo>
                  <a:lnTo>
                    <a:pt x="66480" y="29247"/>
                  </a:lnTo>
                  <a:lnTo>
                    <a:pt x="80263" y="23098"/>
                  </a:lnTo>
                  <a:lnTo>
                    <a:pt x="88237" y="16734"/>
                  </a:lnTo>
                  <a:lnTo>
                    <a:pt x="90804" y="13335"/>
                  </a:lnTo>
                  <a:lnTo>
                    <a:pt x="92964" y="9271"/>
                  </a:lnTo>
                  <a:lnTo>
                    <a:pt x="91948" y="4191"/>
                  </a:lnTo>
                  <a:lnTo>
                    <a:pt x="86741" y="381"/>
                  </a:lnTo>
                  <a:lnTo>
                    <a:pt x="85471" y="0"/>
                  </a:lnTo>
                  <a:close/>
                </a:path>
              </a:pathLst>
            </a:custGeom>
            <a:solidFill>
              <a:srgbClr val="F8C2C0"/>
            </a:solidFill>
          </p:spPr>
          <p:txBody>
            <a:bodyPr wrap="square" lIns="0" tIns="0" rIns="0" bIns="0" rtlCol="0"/>
            <a:lstStyle/>
            <a:p>
              <a:endParaRPr/>
            </a:p>
          </p:txBody>
        </p:sp>
      </p:grpSp>
      <p:grpSp>
        <p:nvGrpSpPr>
          <p:cNvPr id="37" name="object 37"/>
          <p:cNvGrpSpPr/>
          <p:nvPr/>
        </p:nvGrpSpPr>
        <p:grpSpPr>
          <a:xfrm>
            <a:off x="4120896" y="2083307"/>
            <a:ext cx="902335" cy="1118870"/>
            <a:chOff x="4120896" y="2083307"/>
            <a:chExt cx="902335" cy="1118870"/>
          </a:xfrm>
        </p:grpSpPr>
        <p:sp>
          <p:nvSpPr>
            <p:cNvPr id="38" name="object 38"/>
            <p:cNvSpPr/>
            <p:nvPr/>
          </p:nvSpPr>
          <p:spPr>
            <a:xfrm>
              <a:off x="4120896" y="2299715"/>
              <a:ext cx="902335" cy="902335"/>
            </a:xfrm>
            <a:custGeom>
              <a:avLst/>
              <a:gdLst/>
              <a:ahLst/>
              <a:cxnLst/>
              <a:rect l="l" t="t" r="r" b="b"/>
              <a:pathLst>
                <a:path w="902335" h="902335">
                  <a:moveTo>
                    <a:pt x="450595" y="0"/>
                  </a:moveTo>
                  <a:lnTo>
                    <a:pt x="401377" y="2648"/>
                  </a:lnTo>
                  <a:lnTo>
                    <a:pt x="353722" y="10410"/>
                  </a:lnTo>
                  <a:lnTo>
                    <a:pt x="307904" y="23010"/>
                  </a:lnTo>
                  <a:lnTo>
                    <a:pt x="264194" y="40174"/>
                  </a:lnTo>
                  <a:lnTo>
                    <a:pt x="222861" y="61627"/>
                  </a:lnTo>
                  <a:lnTo>
                    <a:pt x="184178" y="87095"/>
                  </a:lnTo>
                  <a:lnTo>
                    <a:pt x="148416" y="116302"/>
                  </a:lnTo>
                  <a:lnTo>
                    <a:pt x="115845" y="148974"/>
                  </a:lnTo>
                  <a:lnTo>
                    <a:pt x="86737" y="184836"/>
                  </a:lnTo>
                  <a:lnTo>
                    <a:pt x="61364" y="223614"/>
                  </a:lnTo>
                  <a:lnTo>
                    <a:pt x="39996" y="265031"/>
                  </a:lnTo>
                  <a:lnTo>
                    <a:pt x="22904" y="308815"/>
                  </a:lnTo>
                  <a:lnTo>
                    <a:pt x="10360" y="354689"/>
                  </a:lnTo>
                  <a:lnTo>
                    <a:pt x="2635" y="402380"/>
                  </a:lnTo>
                  <a:lnTo>
                    <a:pt x="0" y="451611"/>
                  </a:lnTo>
                  <a:lnTo>
                    <a:pt x="2635" y="500653"/>
                  </a:lnTo>
                  <a:lnTo>
                    <a:pt x="10360" y="548179"/>
                  </a:lnTo>
                  <a:lnTo>
                    <a:pt x="22904" y="593912"/>
                  </a:lnTo>
                  <a:lnTo>
                    <a:pt x="39996" y="637576"/>
                  </a:lnTo>
                  <a:lnTo>
                    <a:pt x="61364" y="678894"/>
                  </a:lnTo>
                  <a:lnTo>
                    <a:pt x="86737" y="717590"/>
                  </a:lnTo>
                  <a:lnTo>
                    <a:pt x="115845" y="753387"/>
                  </a:lnTo>
                  <a:lnTo>
                    <a:pt x="148416" y="786008"/>
                  </a:lnTo>
                  <a:lnTo>
                    <a:pt x="184178" y="815177"/>
                  </a:lnTo>
                  <a:lnTo>
                    <a:pt x="222861" y="840617"/>
                  </a:lnTo>
                  <a:lnTo>
                    <a:pt x="264194" y="862052"/>
                  </a:lnTo>
                  <a:lnTo>
                    <a:pt x="307904" y="879205"/>
                  </a:lnTo>
                  <a:lnTo>
                    <a:pt x="353722" y="891800"/>
                  </a:lnTo>
                  <a:lnTo>
                    <a:pt x="401377" y="899560"/>
                  </a:lnTo>
                  <a:lnTo>
                    <a:pt x="450595" y="902207"/>
                  </a:lnTo>
                  <a:lnTo>
                    <a:pt x="499805" y="899560"/>
                  </a:lnTo>
                  <a:lnTo>
                    <a:pt x="547480" y="891800"/>
                  </a:lnTo>
                  <a:lnTo>
                    <a:pt x="593344" y="879205"/>
                  </a:lnTo>
                  <a:lnTo>
                    <a:pt x="637121" y="862052"/>
                  </a:lnTo>
                  <a:lnTo>
                    <a:pt x="678537" y="840617"/>
                  </a:lnTo>
                  <a:lnTo>
                    <a:pt x="717316" y="815177"/>
                  </a:lnTo>
                  <a:lnTo>
                    <a:pt x="753182" y="786008"/>
                  </a:lnTo>
                  <a:lnTo>
                    <a:pt x="785860" y="753387"/>
                  </a:lnTo>
                  <a:lnTo>
                    <a:pt x="815075" y="717590"/>
                  </a:lnTo>
                  <a:lnTo>
                    <a:pt x="840551" y="678894"/>
                  </a:lnTo>
                  <a:lnTo>
                    <a:pt x="862013" y="637576"/>
                  </a:lnTo>
                  <a:lnTo>
                    <a:pt x="879185" y="593912"/>
                  </a:lnTo>
                  <a:lnTo>
                    <a:pt x="891792" y="548179"/>
                  </a:lnTo>
                  <a:lnTo>
                    <a:pt x="899558" y="500653"/>
                  </a:lnTo>
                  <a:lnTo>
                    <a:pt x="902207" y="451611"/>
                  </a:lnTo>
                  <a:lnTo>
                    <a:pt x="899558" y="402380"/>
                  </a:lnTo>
                  <a:lnTo>
                    <a:pt x="891792" y="354689"/>
                  </a:lnTo>
                  <a:lnTo>
                    <a:pt x="879185" y="308815"/>
                  </a:lnTo>
                  <a:lnTo>
                    <a:pt x="862013" y="265031"/>
                  </a:lnTo>
                  <a:lnTo>
                    <a:pt x="840551" y="223614"/>
                  </a:lnTo>
                  <a:lnTo>
                    <a:pt x="815075" y="184836"/>
                  </a:lnTo>
                  <a:lnTo>
                    <a:pt x="785860" y="148974"/>
                  </a:lnTo>
                  <a:lnTo>
                    <a:pt x="753182" y="116302"/>
                  </a:lnTo>
                  <a:lnTo>
                    <a:pt x="717316" y="87095"/>
                  </a:lnTo>
                  <a:lnTo>
                    <a:pt x="678537" y="61627"/>
                  </a:lnTo>
                  <a:lnTo>
                    <a:pt x="637121" y="40174"/>
                  </a:lnTo>
                  <a:lnTo>
                    <a:pt x="593343" y="23010"/>
                  </a:lnTo>
                  <a:lnTo>
                    <a:pt x="547480" y="10410"/>
                  </a:lnTo>
                  <a:lnTo>
                    <a:pt x="499805" y="2648"/>
                  </a:lnTo>
                  <a:lnTo>
                    <a:pt x="450595" y="0"/>
                  </a:lnTo>
                  <a:close/>
                </a:path>
              </a:pathLst>
            </a:custGeom>
            <a:solidFill>
              <a:srgbClr val="FFFFFF"/>
            </a:solidFill>
          </p:spPr>
          <p:txBody>
            <a:bodyPr wrap="square" lIns="0" tIns="0" rIns="0" bIns="0" rtlCol="0"/>
            <a:lstStyle/>
            <a:p>
              <a:endParaRPr/>
            </a:p>
          </p:txBody>
        </p:sp>
        <p:sp>
          <p:nvSpPr>
            <p:cNvPr id="39" name="object 39"/>
            <p:cNvSpPr/>
            <p:nvPr/>
          </p:nvSpPr>
          <p:spPr>
            <a:xfrm>
              <a:off x="4172712" y="2083307"/>
              <a:ext cx="777875" cy="853440"/>
            </a:xfrm>
            <a:custGeom>
              <a:avLst/>
              <a:gdLst/>
              <a:ahLst/>
              <a:cxnLst/>
              <a:rect l="l" t="t" r="r" b="b"/>
              <a:pathLst>
                <a:path w="777875" h="853439">
                  <a:moveTo>
                    <a:pt x="399668" y="0"/>
                  </a:moveTo>
                  <a:lnTo>
                    <a:pt x="352397" y="4232"/>
                  </a:lnTo>
                  <a:lnTo>
                    <a:pt x="307930" y="16438"/>
                  </a:lnTo>
                  <a:lnTo>
                    <a:pt x="267005" y="35879"/>
                  </a:lnTo>
                  <a:lnTo>
                    <a:pt x="230357" y="61818"/>
                  </a:lnTo>
                  <a:lnTo>
                    <a:pt x="198723" y="93516"/>
                  </a:lnTo>
                  <a:lnTo>
                    <a:pt x="172837" y="130236"/>
                  </a:lnTo>
                  <a:lnTo>
                    <a:pt x="153436" y="171239"/>
                  </a:lnTo>
                  <a:lnTo>
                    <a:pt x="141256" y="215787"/>
                  </a:lnTo>
                  <a:lnTo>
                    <a:pt x="137033" y="263144"/>
                  </a:lnTo>
                  <a:lnTo>
                    <a:pt x="137033" y="306578"/>
                  </a:lnTo>
                  <a:lnTo>
                    <a:pt x="135630" y="327136"/>
                  </a:lnTo>
                  <a:lnTo>
                    <a:pt x="128156" y="365156"/>
                  </a:lnTo>
                  <a:lnTo>
                    <a:pt x="102401" y="393985"/>
                  </a:lnTo>
                  <a:lnTo>
                    <a:pt x="80359" y="406114"/>
                  </a:lnTo>
                  <a:lnTo>
                    <a:pt x="62174" y="422862"/>
                  </a:lnTo>
                  <a:lnTo>
                    <a:pt x="54610" y="451993"/>
                  </a:lnTo>
                  <a:lnTo>
                    <a:pt x="59114" y="479347"/>
                  </a:lnTo>
                  <a:lnTo>
                    <a:pt x="69024" y="495093"/>
                  </a:lnTo>
                  <a:lnTo>
                    <a:pt x="78934" y="508910"/>
                  </a:lnTo>
                  <a:lnTo>
                    <a:pt x="83438" y="530479"/>
                  </a:lnTo>
                  <a:lnTo>
                    <a:pt x="70401" y="558196"/>
                  </a:lnTo>
                  <a:lnTo>
                    <a:pt x="41719" y="587343"/>
                  </a:lnTo>
                  <a:lnTo>
                    <a:pt x="13037" y="625205"/>
                  </a:lnTo>
                  <a:lnTo>
                    <a:pt x="0" y="679069"/>
                  </a:lnTo>
                  <a:lnTo>
                    <a:pt x="1594" y="710403"/>
                  </a:lnTo>
                  <a:lnTo>
                    <a:pt x="7923" y="740390"/>
                  </a:lnTo>
                  <a:lnTo>
                    <a:pt x="44053" y="792829"/>
                  </a:lnTo>
                  <a:lnTo>
                    <a:pt x="78488" y="813537"/>
                  </a:lnTo>
                  <a:lnTo>
                    <a:pt x="126926" y="829409"/>
                  </a:lnTo>
                  <a:lnTo>
                    <a:pt x="191685" y="839571"/>
                  </a:lnTo>
                  <a:lnTo>
                    <a:pt x="275082" y="843153"/>
                  </a:lnTo>
                  <a:lnTo>
                    <a:pt x="304849" y="847760"/>
                  </a:lnTo>
                  <a:lnTo>
                    <a:pt x="336153" y="850963"/>
                  </a:lnTo>
                  <a:lnTo>
                    <a:pt x="368861" y="852832"/>
                  </a:lnTo>
                  <a:lnTo>
                    <a:pt x="402843" y="853440"/>
                  </a:lnTo>
                  <a:lnTo>
                    <a:pt x="418963" y="853301"/>
                  </a:lnTo>
                  <a:lnTo>
                    <a:pt x="468629" y="851408"/>
                  </a:lnTo>
                  <a:lnTo>
                    <a:pt x="541110" y="843790"/>
                  </a:lnTo>
                  <a:lnTo>
                    <a:pt x="602394" y="830013"/>
                  </a:lnTo>
                  <a:lnTo>
                    <a:pt x="653193" y="811247"/>
                  </a:lnTo>
                  <a:lnTo>
                    <a:pt x="694222" y="788662"/>
                  </a:lnTo>
                  <a:lnTo>
                    <a:pt x="726192" y="763427"/>
                  </a:lnTo>
                  <a:lnTo>
                    <a:pt x="765809" y="709687"/>
                  </a:lnTo>
                  <a:lnTo>
                    <a:pt x="777748" y="659384"/>
                  </a:lnTo>
                  <a:lnTo>
                    <a:pt x="768427" y="608230"/>
                  </a:lnTo>
                  <a:lnTo>
                    <a:pt x="744997" y="564007"/>
                  </a:lnTo>
                  <a:lnTo>
                    <a:pt x="716543" y="528260"/>
                  </a:lnTo>
                  <a:lnTo>
                    <a:pt x="692150" y="502539"/>
                  </a:lnTo>
                  <a:lnTo>
                    <a:pt x="680682" y="481955"/>
                  </a:lnTo>
                  <a:lnTo>
                    <a:pt x="672226" y="452929"/>
                  </a:lnTo>
                  <a:lnTo>
                    <a:pt x="666271" y="418260"/>
                  </a:lnTo>
                  <a:lnTo>
                    <a:pt x="662304" y="380746"/>
                  </a:lnTo>
                  <a:lnTo>
                    <a:pt x="662304" y="260096"/>
                  </a:lnTo>
                  <a:lnTo>
                    <a:pt x="657508" y="213379"/>
                  </a:lnTo>
                  <a:lnTo>
                    <a:pt x="644950" y="169395"/>
                  </a:lnTo>
                  <a:lnTo>
                    <a:pt x="625343" y="128881"/>
                  </a:lnTo>
                  <a:lnTo>
                    <a:pt x="599402" y="92575"/>
                  </a:lnTo>
                  <a:lnTo>
                    <a:pt x="567840" y="61216"/>
                  </a:lnTo>
                  <a:lnTo>
                    <a:pt x="531372" y="35541"/>
                  </a:lnTo>
                  <a:lnTo>
                    <a:pt x="490712" y="16288"/>
                  </a:lnTo>
                  <a:lnTo>
                    <a:pt x="446572" y="4195"/>
                  </a:lnTo>
                  <a:lnTo>
                    <a:pt x="399668" y="0"/>
                  </a:lnTo>
                  <a:close/>
                </a:path>
              </a:pathLst>
            </a:custGeom>
            <a:solidFill>
              <a:srgbClr val="242845"/>
            </a:solidFill>
          </p:spPr>
          <p:txBody>
            <a:bodyPr wrap="square" lIns="0" tIns="0" rIns="0" bIns="0" rtlCol="0"/>
            <a:lstStyle/>
            <a:p>
              <a:endParaRPr/>
            </a:p>
          </p:txBody>
        </p:sp>
        <p:sp>
          <p:nvSpPr>
            <p:cNvPr id="40" name="object 40"/>
            <p:cNvSpPr/>
            <p:nvPr/>
          </p:nvSpPr>
          <p:spPr>
            <a:xfrm>
              <a:off x="4209288" y="2891027"/>
              <a:ext cx="765175" cy="311150"/>
            </a:xfrm>
            <a:custGeom>
              <a:avLst/>
              <a:gdLst/>
              <a:ahLst/>
              <a:cxnLst/>
              <a:rect l="l" t="t" r="r" b="b"/>
              <a:pathLst>
                <a:path w="765175" h="311150">
                  <a:moveTo>
                    <a:pt x="577469" y="0"/>
                  </a:moveTo>
                  <a:lnTo>
                    <a:pt x="325754" y="0"/>
                  </a:lnTo>
                  <a:lnTo>
                    <a:pt x="88646" y="85471"/>
                  </a:lnTo>
                  <a:lnTo>
                    <a:pt x="65115" y="94716"/>
                  </a:lnTo>
                  <a:lnTo>
                    <a:pt x="42418" y="105425"/>
                  </a:lnTo>
                  <a:lnTo>
                    <a:pt x="20673" y="117492"/>
                  </a:lnTo>
                  <a:lnTo>
                    <a:pt x="0" y="130810"/>
                  </a:lnTo>
                  <a:lnTo>
                    <a:pt x="29266" y="165684"/>
                  </a:lnTo>
                  <a:lnTo>
                    <a:pt x="61863" y="197482"/>
                  </a:lnTo>
                  <a:lnTo>
                    <a:pt x="97536" y="225928"/>
                  </a:lnTo>
                  <a:lnTo>
                    <a:pt x="136031" y="250749"/>
                  </a:lnTo>
                  <a:lnTo>
                    <a:pt x="177094" y="271671"/>
                  </a:lnTo>
                  <a:lnTo>
                    <a:pt x="220472" y="288421"/>
                  </a:lnTo>
                  <a:lnTo>
                    <a:pt x="265909" y="300724"/>
                  </a:lnTo>
                  <a:lnTo>
                    <a:pt x="313153" y="308307"/>
                  </a:lnTo>
                  <a:lnTo>
                    <a:pt x="361950" y="310896"/>
                  </a:lnTo>
                  <a:lnTo>
                    <a:pt x="414096" y="307894"/>
                  </a:lnTo>
                  <a:lnTo>
                    <a:pt x="464539" y="299120"/>
                  </a:lnTo>
                  <a:lnTo>
                    <a:pt x="512931" y="284921"/>
                  </a:lnTo>
                  <a:lnTo>
                    <a:pt x="558923" y="265643"/>
                  </a:lnTo>
                  <a:lnTo>
                    <a:pt x="602170" y="241633"/>
                  </a:lnTo>
                  <a:lnTo>
                    <a:pt x="642323" y="213238"/>
                  </a:lnTo>
                  <a:lnTo>
                    <a:pt x="679034" y="180804"/>
                  </a:lnTo>
                  <a:lnTo>
                    <a:pt x="711957" y="144678"/>
                  </a:lnTo>
                  <a:lnTo>
                    <a:pt x="740744" y="105207"/>
                  </a:lnTo>
                  <a:lnTo>
                    <a:pt x="765048" y="62738"/>
                  </a:lnTo>
                  <a:lnTo>
                    <a:pt x="577469" y="0"/>
                  </a:lnTo>
                  <a:close/>
                </a:path>
              </a:pathLst>
            </a:custGeom>
            <a:solidFill>
              <a:srgbClr val="A976BE"/>
            </a:solidFill>
          </p:spPr>
          <p:txBody>
            <a:bodyPr wrap="square" lIns="0" tIns="0" rIns="0" bIns="0" rtlCol="0"/>
            <a:lstStyle/>
            <a:p>
              <a:endParaRPr/>
            </a:p>
          </p:txBody>
        </p:sp>
        <p:sp>
          <p:nvSpPr>
            <p:cNvPr id="41" name="object 41"/>
            <p:cNvSpPr/>
            <p:nvPr/>
          </p:nvSpPr>
          <p:spPr>
            <a:xfrm>
              <a:off x="4381500" y="2887979"/>
              <a:ext cx="498475" cy="312420"/>
            </a:xfrm>
            <a:custGeom>
              <a:avLst/>
              <a:gdLst/>
              <a:ahLst/>
              <a:cxnLst/>
              <a:rect l="l" t="t" r="r" b="b"/>
              <a:pathLst>
                <a:path w="498475" h="312419">
                  <a:moveTo>
                    <a:pt x="405511" y="0"/>
                  </a:moveTo>
                  <a:lnTo>
                    <a:pt x="153797" y="0"/>
                  </a:lnTo>
                  <a:lnTo>
                    <a:pt x="153797" y="1015"/>
                  </a:lnTo>
                  <a:lnTo>
                    <a:pt x="0" y="56514"/>
                  </a:lnTo>
                  <a:lnTo>
                    <a:pt x="0" y="271271"/>
                  </a:lnTo>
                  <a:lnTo>
                    <a:pt x="44900" y="289006"/>
                  </a:lnTo>
                  <a:lnTo>
                    <a:pt x="91455" y="301894"/>
                  </a:lnTo>
                  <a:lnTo>
                    <a:pt x="139749" y="309758"/>
                  </a:lnTo>
                  <a:lnTo>
                    <a:pt x="189864" y="312419"/>
                  </a:lnTo>
                  <a:lnTo>
                    <a:pt x="240396" y="309637"/>
                  </a:lnTo>
                  <a:lnTo>
                    <a:pt x="289255" y="301480"/>
                  </a:lnTo>
                  <a:lnTo>
                    <a:pt x="336152" y="288237"/>
                  </a:lnTo>
                  <a:lnTo>
                    <a:pt x="380798" y="270192"/>
                  </a:lnTo>
                  <a:lnTo>
                    <a:pt x="422906" y="247633"/>
                  </a:lnTo>
                  <a:lnTo>
                    <a:pt x="462185" y="220846"/>
                  </a:lnTo>
                  <a:lnTo>
                    <a:pt x="498348" y="190119"/>
                  </a:lnTo>
                  <a:lnTo>
                    <a:pt x="498348" y="30861"/>
                  </a:lnTo>
                  <a:lnTo>
                    <a:pt x="405511" y="0"/>
                  </a:lnTo>
                  <a:close/>
                </a:path>
              </a:pathLst>
            </a:custGeom>
            <a:solidFill>
              <a:srgbClr val="242845"/>
            </a:solidFill>
          </p:spPr>
          <p:txBody>
            <a:bodyPr wrap="square" lIns="0" tIns="0" rIns="0" bIns="0" rtlCol="0"/>
            <a:lstStyle/>
            <a:p>
              <a:endParaRPr/>
            </a:p>
          </p:txBody>
        </p:sp>
        <p:sp>
          <p:nvSpPr>
            <p:cNvPr id="42" name="object 42"/>
            <p:cNvSpPr/>
            <p:nvPr/>
          </p:nvSpPr>
          <p:spPr>
            <a:xfrm>
              <a:off x="4335780" y="2304287"/>
              <a:ext cx="534670" cy="779145"/>
            </a:xfrm>
            <a:custGeom>
              <a:avLst/>
              <a:gdLst/>
              <a:ahLst/>
              <a:cxnLst/>
              <a:rect l="l" t="t" r="r" b="b"/>
              <a:pathLst>
                <a:path w="534670" h="779144">
                  <a:moveTo>
                    <a:pt x="450723" y="0"/>
                  </a:moveTo>
                  <a:lnTo>
                    <a:pt x="0" y="0"/>
                  </a:lnTo>
                  <a:lnTo>
                    <a:pt x="0" y="333756"/>
                  </a:lnTo>
                  <a:lnTo>
                    <a:pt x="6258" y="380803"/>
                  </a:lnTo>
                  <a:lnTo>
                    <a:pt x="23946" y="422942"/>
                  </a:lnTo>
                  <a:lnTo>
                    <a:pt x="51435" y="458549"/>
                  </a:lnTo>
                  <a:lnTo>
                    <a:pt x="87093" y="485996"/>
                  </a:lnTo>
                  <a:lnTo>
                    <a:pt x="129293" y="503656"/>
                  </a:lnTo>
                  <a:lnTo>
                    <a:pt x="176403" y="509905"/>
                  </a:lnTo>
                  <a:lnTo>
                    <a:pt x="193929" y="509905"/>
                  </a:lnTo>
                  <a:lnTo>
                    <a:pt x="205232" y="583057"/>
                  </a:lnTo>
                  <a:lnTo>
                    <a:pt x="184155" y="600130"/>
                  </a:lnTo>
                  <a:lnTo>
                    <a:pt x="167878" y="620109"/>
                  </a:lnTo>
                  <a:lnTo>
                    <a:pt x="157386" y="642421"/>
                  </a:lnTo>
                  <a:lnTo>
                    <a:pt x="153670" y="666495"/>
                  </a:lnTo>
                  <a:lnTo>
                    <a:pt x="165278" y="710130"/>
                  </a:lnTo>
                  <a:lnTo>
                    <a:pt x="197008" y="745823"/>
                  </a:lnTo>
                  <a:lnTo>
                    <a:pt x="244217" y="769919"/>
                  </a:lnTo>
                  <a:lnTo>
                    <a:pt x="302260" y="778763"/>
                  </a:lnTo>
                  <a:lnTo>
                    <a:pt x="360229" y="769919"/>
                  </a:lnTo>
                  <a:lnTo>
                    <a:pt x="407400" y="745823"/>
                  </a:lnTo>
                  <a:lnTo>
                    <a:pt x="439116" y="710130"/>
                  </a:lnTo>
                  <a:lnTo>
                    <a:pt x="450723" y="666495"/>
                  </a:lnTo>
                  <a:lnTo>
                    <a:pt x="450723" y="268859"/>
                  </a:lnTo>
                  <a:lnTo>
                    <a:pt x="518795" y="199898"/>
                  </a:lnTo>
                  <a:lnTo>
                    <a:pt x="530439" y="182379"/>
                  </a:lnTo>
                  <a:lnTo>
                    <a:pt x="534320" y="162432"/>
                  </a:lnTo>
                  <a:lnTo>
                    <a:pt x="530439" y="142676"/>
                  </a:lnTo>
                  <a:lnTo>
                    <a:pt x="501126" y="114458"/>
                  </a:lnTo>
                  <a:lnTo>
                    <a:pt x="481075" y="110617"/>
                  </a:lnTo>
                  <a:lnTo>
                    <a:pt x="473100" y="111218"/>
                  </a:lnTo>
                  <a:lnTo>
                    <a:pt x="465280" y="113045"/>
                  </a:lnTo>
                  <a:lnTo>
                    <a:pt x="457769" y="116135"/>
                  </a:lnTo>
                  <a:lnTo>
                    <a:pt x="450723" y="120523"/>
                  </a:lnTo>
                  <a:lnTo>
                    <a:pt x="450723" y="0"/>
                  </a:lnTo>
                  <a:close/>
                </a:path>
              </a:pathLst>
            </a:custGeom>
            <a:solidFill>
              <a:srgbClr val="F8C2C0"/>
            </a:solidFill>
          </p:spPr>
          <p:txBody>
            <a:bodyPr wrap="square" lIns="0" tIns="0" rIns="0" bIns="0" rtlCol="0"/>
            <a:lstStyle/>
            <a:p>
              <a:endParaRPr/>
            </a:p>
          </p:txBody>
        </p:sp>
        <p:sp>
          <p:nvSpPr>
            <p:cNvPr id="43" name="object 43"/>
            <p:cNvSpPr/>
            <p:nvPr/>
          </p:nvSpPr>
          <p:spPr>
            <a:xfrm>
              <a:off x="4317492" y="2269235"/>
              <a:ext cx="506095" cy="546100"/>
            </a:xfrm>
            <a:custGeom>
              <a:avLst/>
              <a:gdLst/>
              <a:ahLst/>
              <a:cxnLst/>
              <a:rect l="l" t="t" r="r" b="b"/>
              <a:pathLst>
                <a:path w="506095" h="546100">
                  <a:moveTo>
                    <a:pt x="129540" y="197993"/>
                  </a:moveTo>
                  <a:lnTo>
                    <a:pt x="122428" y="190500"/>
                  </a:lnTo>
                  <a:lnTo>
                    <a:pt x="114300" y="190500"/>
                  </a:lnTo>
                  <a:lnTo>
                    <a:pt x="106172" y="190500"/>
                  </a:lnTo>
                  <a:lnTo>
                    <a:pt x="99060" y="197993"/>
                  </a:lnTo>
                  <a:lnTo>
                    <a:pt x="99060" y="216027"/>
                  </a:lnTo>
                  <a:lnTo>
                    <a:pt x="106172" y="222504"/>
                  </a:lnTo>
                  <a:lnTo>
                    <a:pt x="122428" y="222504"/>
                  </a:lnTo>
                  <a:lnTo>
                    <a:pt x="129540" y="216027"/>
                  </a:lnTo>
                  <a:lnTo>
                    <a:pt x="129540" y="197993"/>
                  </a:lnTo>
                  <a:close/>
                </a:path>
                <a:path w="506095" h="546100">
                  <a:moveTo>
                    <a:pt x="169164" y="220853"/>
                  </a:moveTo>
                  <a:lnTo>
                    <a:pt x="165989" y="218821"/>
                  </a:lnTo>
                  <a:lnTo>
                    <a:pt x="164973" y="217170"/>
                  </a:lnTo>
                  <a:lnTo>
                    <a:pt x="163449" y="216408"/>
                  </a:lnTo>
                  <a:lnTo>
                    <a:pt x="161798" y="216408"/>
                  </a:lnTo>
                  <a:lnTo>
                    <a:pt x="160147" y="216408"/>
                  </a:lnTo>
                  <a:lnTo>
                    <a:pt x="158242" y="217170"/>
                  </a:lnTo>
                  <a:lnTo>
                    <a:pt x="146989" y="229717"/>
                  </a:lnTo>
                  <a:lnTo>
                    <a:pt x="130556" y="250990"/>
                  </a:lnTo>
                  <a:lnTo>
                    <a:pt x="115062" y="276974"/>
                  </a:lnTo>
                  <a:lnTo>
                    <a:pt x="108204" y="302006"/>
                  </a:lnTo>
                  <a:lnTo>
                    <a:pt x="108204" y="309245"/>
                  </a:lnTo>
                  <a:lnTo>
                    <a:pt x="140360" y="333082"/>
                  </a:lnTo>
                  <a:lnTo>
                    <a:pt x="159766" y="335280"/>
                  </a:lnTo>
                  <a:lnTo>
                    <a:pt x="164973" y="335280"/>
                  </a:lnTo>
                  <a:lnTo>
                    <a:pt x="167005" y="333121"/>
                  </a:lnTo>
                  <a:lnTo>
                    <a:pt x="167005" y="324866"/>
                  </a:lnTo>
                  <a:lnTo>
                    <a:pt x="164973" y="322707"/>
                  </a:lnTo>
                  <a:lnTo>
                    <a:pt x="160909" y="322707"/>
                  </a:lnTo>
                  <a:lnTo>
                    <a:pt x="153492" y="322262"/>
                  </a:lnTo>
                  <a:lnTo>
                    <a:pt x="120650" y="305054"/>
                  </a:lnTo>
                  <a:lnTo>
                    <a:pt x="120650" y="300990"/>
                  </a:lnTo>
                  <a:lnTo>
                    <a:pt x="138696" y="261327"/>
                  </a:lnTo>
                  <a:lnTo>
                    <a:pt x="165989" y="227076"/>
                  </a:lnTo>
                  <a:lnTo>
                    <a:pt x="169164" y="225044"/>
                  </a:lnTo>
                  <a:lnTo>
                    <a:pt x="169164" y="220853"/>
                  </a:lnTo>
                  <a:close/>
                </a:path>
                <a:path w="506095" h="546100">
                  <a:moveTo>
                    <a:pt x="222504" y="350139"/>
                  </a:moveTo>
                  <a:lnTo>
                    <a:pt x="219329" y="346075"/>
                  </a:lnTo>
                  <a:lnTo>
                    <a:pt x="216281" y="346075"/>
                  </a:lnTo>
                  <a:lnTo>
                    <a:pt x="214630" y="345948"/>
                  </a:lnTo>
                  <a:lnTo>
                    <a:pt x="211074" y="345948"/>
                  </a:lnTo>
                  <a:lnTo>
                    <a:pt x="207899" y="348615"/>
                  </a:lnTo>
                  <a:lnTo>
                    <a:pt x="207899" y="351155"/>
                  </a:lnTo>
                  <a:lnTo>
                    <a:pt x="207073" y="353682"/>
                  </a:lnTo>
                  <a:lnTo>
                    <a:pt x="176149" y="379730"/>
                  </a:lnTo>
                  <a:lnTo>
                    <a:pt x="169164" y="381000"/>
                  </a:lnTo>
                  <a:lnTo>
                    <a:pt x="156083" y="381000"/>
                  </a:lnTo>
                  <a:lnTo>
                    <a:pt x="151257" y="378460"/>
                  </a:lnTo>
                  <a:lnTo>
                    <a:pt x="150622" y="378460"/>
                  </a:lnTo>
                  <a:lnTo>
                    <a:pt x="149987" y="377952"/>
                  </a:lnTo>
                  <a:lnTo>
                    <a:pt x="149098" y="377698"/>
                  </a:lnTo>
                  <a:lnTo>
                    <a:pt x="145796" y="377698"/>
                  </a:lnTo>
                  <a:lnTo>
                    <a:pt x="142748" y="379095"/>
                  </a:lnTo>
                  <a:lnTo>
                    <a:pt x="141224" y="380492"/>
                  </a:lnTo>
                  <a:lnTo>
                    <a:pt x="140208" y="383540"/>
                  </a:lnTo>
                  <a:lnTo>
                    <a:pt x="141224" y="388620"/>
                  </a:lnTo>
                  <a:lnTo>
                    <a:pt x="144399" y="389636"/>
                  </a:lnTo>
                  <a:lnTo>
                    <a:pt x="145415" y="390652"/>
                  </a:lnTo>
                  <a:lnTo>
                    <a:pt x="152781" y="394716"/>
                  </a:lnTo>
                  <a:lnTo>
                    <a:pt x="165227" y="394716"/>
                  </a:lnTo>
                  <a:lnTo>
                    <a:pt x="206959" y="377875"/>
                  </a:lnTo>
                  <a:lnTo>
                    <a:pt x="220421" y="358178"/>
                  </a:lnTo>
                  <a:lnTo>
                    <a:pt x="222504" y="350139"/>
                  </a:lnTo>
                  <a:close/>
                </a:path>
                <a:path w="506095" h="546100">
                  <a:moveTo>
                    <a:pt x="278892" y="197993"/>
                  </a:moveTo>
                  <a:lnTo>
                    <a:pt x="271780" y="190500"/>
                  </a:lnTo>
                  <a:lnTo>
                    <a:pt x="263652" y="190500"/>
                  </a:lnTo>
                  <a:lnTo>
                    <a:pt x="254508" y="190500"/>
                  </a:lnTo>
                  <a:lnTo>
                    <a:pt x="248412" y="197993"/>
                  </a:lnTo>
                  <a:lnTo>
                    <a:pt x="248412" y="216027"/>
                  </a:lnTo>
                  <a:lnTo>
                    <a:pt x="254508" y="222504"/>
                  </a:lnTo>
                  <a:lnTo>
                    <a:pt x="271780" y="222504"/>
                  </a:lnTo>
                  <a:lnTo>
                    <a:pt x="278892" y="216027"/>
                  </a:lnTo>
                  <a:lnTo>
                    <a:pt x="278892" y="197993"/>
                  </a:lnTo>
                  <a:close/>
                </a:path>
                <a:path w="506095" h="546100">
                  <a:moveTo>
                    <a:pt x="294132" y="520319"/>
                  </a:moveTo>
                  <a:lnTo>
                    <a:pt x="293116" y="516128"/>
                  </a:lnTo>
                  <a:lnTo>
                    <a:pt x="291592" y="513842"/>
                  </a:lnTo>
                  <a:lnTo>
                    <a:pt x="289560" y="512064"/>
                  </a:lnTo>
                  <a:lnTo>
                    <a:pt x="286131" y="512064"/>
                  </a:lnTo>
                  <a:lnTo>
                    <a:pt x="284988" y="512318"/>
                  </a:lnTo>
                  <a:lnTo>
                    <a:pt x="283845" y="512953"/>
                  </a:lnTo>
                  <a:lnTo>
                    <a:pt x="236728" y="531876"/>
                  </a:lnTo>
                  <a:lnTo>
                    <a:pt x="232664" y="533908"/>
                  </a:lnTo>
                  <a:lnTo>
                    <a:pt x="231648" y="537083"/>
                  </a:lnTo>
                  <a:lnTo>
                    <a:pt x="232664" y="541401"/>
                  </a:lnTo>
                  <a:lnTo>
                    <a:pt x="233680" y="544576"/>
                  </a:lnTo>
                  <a:lnTo>
                    <a:pt x="236728" y="545592"/>
                  </a:lnTo>
                  <a:lnTo>
                    <a:pt x="238887" y="545592"/>
                  </a:lnTo>
                  <a:lnTo>
                    <a:pt x="239268" y="545084"/>
                  </a:lnTo>
                  <a:lnTo>
                    <a:pt x="240665" y="545084"/>
                  </a:lnTo>
                  <a:lnTo>
                    <a:pt x="241173" y="545211"/>
                  </a:lnTo>
                  <a:lnTo>
                    <a:pt x="241935" y="545592"/>
                  </a:lnTo>
                  <a:lnTo>
                    <a:pt x="243116" y="545084"/>
                  </a:lnTo>
                  <a:lnTo>
                    <a:pt x="289052" y="525526"/>
                  </a:lnTo>
                  <a:lnTo>
                    <a:pt x="293116" y="524510"/>
                  </a:lnTo>
                  <a:lnTo>
                    <a:pt x="294132" y="520319"/>
                  </a:lnTo>
                  <a:close/>
                </a:path>
                <a:path w="506095" h="546100">
                  <a:moveTo>
                    <a:pt x="304800" y="149098"/>
                  </a:moveTo>
                  <a:lnTo>
                    <a:pt x="263144" y="121920"/>
                  </a:lnTo>
                  <a:lnTo>
                    <a:pt x="244360" y="125374"/>
                  </a:lnTo>
                  <a:lnTo>
                    <a:pt x="231775" y="133032"/>
                  </a:lnTo>
                  <a:lnTo>
                    <a:pt x="224701" y="140893"/>
                  </a:lnTo>
                  <a:lnTo>
                    <a:pt x="222504" y="144907"/>
                  </a:lnTo>
                  <a:lnTo>
                    <a:pt x="219456" y="149098"/>
                  </a:lnTo>
                  <a:lnTo>
                    <a:pt x="220472" y="153289"/>
                  </a:lnTo>
                  <a:lnTo>
                    <a:pt x="224536" y="154432"/>
                  </a:lnTo>
                  <a:lnTo>
                    <a:pt x="225933" y="155067"/>
                  </a:lnTo>
                  <a:lnTo>
                    <a:pt x="227330" y="155448"/>
                  </a:lnTo>
                  <a:lnTo>
                    <a:pt x="231013" y="155448"/>
                  </a:lnTo>
                  <a:lnTo>
                    <a:pt x="233045" y="154051"/>
                  </a:lnTo>
                  <a:lnTo>
                    <a:pt x="233680" y="151257"/>
                  </a:lnTo>
                  <a:lnTo>
                    <a:pt x="235280" y="148805"/>
                  </a:lnTo>
                  <a:lnTo>
                    <a:pt x="240411" y="143383"/>
                  </a:lnTo>
                  <a:lnTo>
                    <a:pt x="249529" y="137972"/>
                  </a:lnTo>
                  <a:lnTo>
                    <a:pt x="263144" y="135509"/>
                  </a:lnTo>
                  <a:lnTo>
                    <a:pt x="276745" y="137972"/>
                  </a:lnTo>
                  <a:lnTo>
                    <a:pt x="285877" y="143383"/>
                  </a:lnTo>
                  <a:lnTo>
                    <a:pt x="290995" y="148805"/>
                  </a:lnTo>
                  <a:lnTo>
                    <a:pt x="292608" y="151257"/>
                  </a:lnTo>
                  <a:lnTo>
                    <a:pt x="293624" y="154432"/>
                  </a:lnTo>
                  <a:lnTo>
                    <a:pt x="295656" y="155448"/>
                  </a:lnTo>
                  <a:lnTo>
                    <a:pt x="299720" y="155448"/>
                  </a:lnTo>
                  <a:lnTo>
                    <a:pt x="299720" y="154432"/>
                  </a:lnTo>
                  <a:lnTo>
                    <a:pt x="303784" y="153289"/>
                  </a:lnTo>
                  <a:lnTo>
                    <a:pt x="304800" y="149098"/>
                  </a:lnTo>
                  <a:close/>
                </a:path>
                <a:path w="506095" h="546100">
                  <a:moveTo>
                    <a:pt x="362712" y="35052"/>
                  </a:moveTo>
                  <a:lnTo>
                    <a:pt x="270764" y="0"/>
                  </a:lnTo>
                  <a:lnTo>
                    <a:pt x="0" y="24765"/>
                  </a:lnTo>
                  <a:lnTo>
                    <a:pt x="9271" y="149352"/>
                  </a:lnTo>
                  <a:lnTo>
                    <a:pt x="32893" y="145884"/>
                  </a:lnTo>
                  <a:lnTo>
                    <a:pt x="77482" y="138518"/>
                  </a:lnTo>
                  <a:lnTo>
                    <a:pt x="75349" y="140893"/>
                  </a:lnTo>
                  <a:lnTo>
                    <a:pt x="73152" y="144907"/>
                  </a:lnTo>
                  <a:lnTo>
                    <a:pt x="70104" y="149098"/>
                  </a:lnTo>
                  <a:lnTo>
                    <a:pt x="75184" y="154432"/>
                  </a:lnTo>
                  <a:lnTo>
                    <a:pt x="76581" y="155067"/>
                  </a:lnTo>
                  <a:lnTo>
                    <a:pt x="77978" y="155448"/>
                  </a:lnTo>
                  <a:lnTo>
                    <a:pt x="81661" y="155448"/>
                  </a:lnTo>
                  <a:lnTo>
                    <a:pt x="83693" y="154051"/>
                  </a:lnTo>
                  <a:lnTo>
                    <a:pt x="84328" y="151257"/>
                  </a:lnTo>
                  <a:lnTo>
                    <a:pt x="85928" y="148805"/>
                  </a:lnTo>
                  <a:lnTo>
                    <a:pt x="91059" y="143383"/>
                  </a:lnTo>
                  <a:lnTo>
                    <a:pt x="100177" y="137972"/>
                  </a:lnTo>
                  <a:lnTo>
                    <a:pt x="113792" y="135509"/>
                  </a:lnTo>
                  <a:lnTo>
                    <a:pt x="127393" y="137972"/>
                  </a:lnTo>
                  <a:lnTo>
                    <a:pt x="136525" y="143383"/>
                  </a:lnTo>
                  <a:lnTo>
                    <a:pt x="141643" y="148805"/>
                  </a:lnTo>
                  <a:lnTo>
                    <a:pt x="143256" y="151257"/>
                  </a:lnTo>
                  <a:lnTo>
                    <a:pt x="144272" y="154432"/>
                  </a:lnTo>
                  <a:lnTo>
                    <a:pt x="146304" y="155448"/>
                  </a:lnTo>
                  <a:lnTo>
                    <a:pt x="151384" y="155448"/>
                  </a:lnTo>
                  <a:lnTo>
                    <a:pt x="150368" y="154432"/>
                  </a:lnTo>
                  <a:lnTo>
                    <a:pt x="154432" y="153289"/>
                  </a:lnTo>
                  <a:lnTo>
                    <a:pt x="155448" y="149098"/>
                  </a:lnTo>
                  <a:lnTo>
                    <a:pt x="154432" y="144907"/>
                  </a:lnTo>
                  <a:lnTo>
                    <a:pt x="152361" y="141325"/>
                  </a:lnTo>
                  <a:lnTo>
                    <a:pt x="145529" y="133413"/>
                  </a:lnTo>
                  <a:lnTo>
                    <a:pt x="136017" y="127431"/>
                  </a:lnTo>
                  <a:lnTo>
                    <a:pt x="165823" y="121551"/>
                  </a:lnTo>
                  <a:lnTo>
                    <a:pt x="237744" y="102997"/>
                  </a:lnTo>
                  <a:lnTo>
                    <a:pt x="292950" y="81076"/>
                  </a:lnTo>
                  <a:lnTo>
                    <a:pt x="331939" y="58978"/>
                  </a:lnTo>
                  <a:lnTo>
                    <a:pt x="355079" y="41910"/>
                  </a:lnTo>
                  <a:lnTo>
                    <a:pt x="362712" y="35052"/>
                  </a:lnTo>
                  <a:close/>
                </a:path>
                <a:path w="506095" h="546100">
                  <a:moveTo>
                    <a:pt x="505968" y="173228"/>
                  </a:moveTo>
                  <a:lnTo>
                    <a:pt x="504952" y="168021"/>
                  </a:lnTo>
                  <a:lnTo>
                    <a:pt x="501904" y="167005"/>
                  </a:lnTo>
                  <a:lnTo>
                    <a:pt x="501269" y="166370"/>
                  </a:lnTo>
                  <a:lnTo>
                    <a:pt x="500380" y="166116"/>
                  </a:lnTo>
                  <a:lnTo>
                    <a:pt x="499491" y="166116"/>
                  </a:lnTo>
                  <a:lnTo>
                    <a:pt x="497205" y="166116"/>
                  </a:lnTo>
                  <a:lnTo>
                    <a:pt x="494411" y="167640"/>
                  </a:lnTo>
                  <a:lnTo>
                    <a:pt x="448564" y="242570"/>
                  </a:lnTo>
                  <a:lnTo>
                    <a:pt x="446532" y="245618"/>
                  </a:lnTo>
                  <a:lnTo>
                    <a:pt x="448564" y="250825"/>
                  </a:lnTo>
                  <a:lnTo>
                    <a:pt x="452755" y="252984"/>
                  </a:lnTo>
                  <a:lnTo>
                    <a:pt x="458851" y="252984"/>
                  </a:lnTo>
                  <a:lnTo>
                    <a:pt x="459867" y="249809"/>
                  </a:lnTo>
                  <a:lnTo>
                    <a:pt x="469925" y="233172"/>
                  </a:lnTo>
                  <a:lnTo>
                    <a:pt x="503936" y="233172"/>
                  </a:lnTo>
                  <a:lnTo>
                    <a:pt x="505968" y="230886"/>
                  </a:lnTo>
                  <a:lnTo>
                    <a:pt x="505968" y="221742"/>
                  </a:lnTo>
                  <a:lnTo>
                    <a:pt x="503936" y="219456"/>
                  </a:lnTo>
                  <a:lnTo>
                    <a:pt x="478218" y="219456"/>
                  </a:lnTo>
                  <a:lnTo>
                    <a:pt x="504952" y="175260"/>
                  </a:lnTo>
                  <a:lnTo>
                    <a:pt x="505968" y="173228"/>
                  </a:lnTo>
                  <a:close/>
                </a:path>
              </a:pathLst>
            </a:custGeom>
            <a:solidFill>
              <a:srgbClr val="242845"/>
            </a:solidFill>
          </p:spPr>
          <p:txBody>
            <a:bodyPr wrap="square" lIns="0" tIns="0" rIns="0" bIns="0" rtlCol="0"/>
            <a:lstStyle/>
            <a:p>
              <a:endParaRPr/>
            </a:p>
          </p:txBody>
        </p:sp>
        <p:pic>
          <p:nvPicPr>
            <p:cNvPr id="44" name="object 44"/>
            <p:cNvPicPr/>
            <p:nvPr/>
          </p:nvPicPr>
          <p:blipFill>
            <a:blip r:embed="rId5" cstate="print"/>
            <a:stretch>
              <a:fillRect/>
            </a:stretch>
          </p:blipFill>
          <p:spPr>
            <a:xfrm>
              <a:off x="4640580" y="2269235"/>
              <a:ext cx="160020" cy="173736"/>
            </a:xfrm>
            <a:prstGeom prst="rect">
              <a:avLst/>
            </a:prstGeom>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21" y="192023"/>
            <a:ext cx="9144000" cy="4951730"/>
            <a:chOff x="221" y="192023"/>
            <a:chExt cx="9144000" cy="4951730"/>
          </a:xfrm>
        </p:grpSpPr>
        <p:pic>
          <p:nvPicPr>
            <p:cNvPr id="3" name="object 3"/>
            <p:cNvPicPr/>
            <p:nvPr/>
          </p:nvPicPr>
          <p:blipFill>
            <a:blip r:embed="rId2" cstate="print"/>
            <a:stretch>
              <a:fillRect/>
            </a:stretch>
          </p:blipFill>
          <p:spPr>
            <a:xfrm>
              <a:off x="221" y="192023"/>
              <a:ext cx="9143777" cy="4951474"/>
            </a:xfrm>
            <a:prstGeom prst="rect">
              <a:avLst/>
            </a:prstGeom>
          </p:spPr>
        </p:pic>
        <p:pic>
          <p:nvPicPr>
            <p:cNvPr id="4" name="object 4"/>
            <p:cNvPicPr/>
            <p:nvPr/>
          </p:nvPicPr>
          <p:blipFill>
            <a:blip r:embed="rId3" cstate="print"/>
            <a:stretch>
              <a:fillRect/>
            </a:stretch>
          </p:blipFill>
          <p:spPr>
            <a:xfrm>
              <a:off x="2226563" y="946404"/>
              <a:ext cx="4816601" cy="953262"/>
            </a:xfrm>
            <a:prstGeom prst="rect">
              <a:avLst/>
            </a:prstGeom>
          </p:spPr>
        </p:pic>
        <p:pic>
          <p:nvPicPr>
            <p:cNvPr id="5" name="object 5"/>
            <p:cNvPicPr/>
            <p:nvPr/>
          </p:nvPicPr>
          <p:blipFill>
            <a:blip r:embed="rId4" cstate="print"/>
            <a:stretch>
              <a:fillRect/>
            </a:stretch>
          </p:blipFill>
          <p:spPr>
            <a:xfrm>
              <a:off x="3479292" y="1464563"/>
              <a:ext cx="2218182" cy="953262"/>
            </a:xfrm>
            <a:prstGeom prst="rect">
              <a:avLst/>
            </a:prstGeom>
          </p:spPr>
        </p:pic>
      </p:grpSp>
      <p:sp>
        <p:nvSpPr>
          <p:cNvPr id="6" name="object 6"/>
          <p:cNvSpPr txBox="1">
            <a:spLocks noGrp="1"/>
          </p:cNvSpPr>
          <p:nvPr>
            <p:ph type="title"/>
          </p:nvPr>
        </p:nvSpPr>
        <p:spPr>
          <a:xfrm>
            <a:off x="2481833" y="1071753"/>
            <a:ext cx="4186554" cy="1061720"/>
          </a:xfrm>
          <a:prstGeom prst="rect">
            <a:avLst/>
          </a:prstGeom>
        </p:spPr>
        <p:txBody>
          <a:bodyPr vert="horz" wrap="square" lIns="0" tIns="12065" rIns="0" bIns="0" rtlCol="0">
            <a:spAutoFit/>
          </a:bodyPr>
          <a:lstStyle/>
          <a:p>
            <a:pPr marL="1264920" marR="5080" indent="-1252855">
              <a:lnSpc>
                <a:spcPct val="100000"/>
              </a:lnSpc>
              <a:spcBef>
                <a:spcPts val="95"/>
              </a:spcBef>
            </a:pPr>
            <a:r>
              <a:rPr spc="-380" dirty="0">
                <a:solidFill>
                  <a:srgbClr val="FF7C8E"/>
                </a:solidFill>
              </a:rPr>
              <a:t>PANDEMİ</a:t>
            </a:r>
            <a:r>
              <a:rPr spc="-290" dirty="0">
                <a:solidFill>
                  <a:srgbClr val="FF7C8E"/>
                </a:solidFill>
              </a:rPr>
              <a:t> </a:t>
            </a:r>
            <a:r>
              <a:rPr spc="-445" dirty="0">
                <a:solidFill>
                  <a:srgbClr val="FF7C8E"/>
                </a:solidFill>
              </a:rPr>
              <a:t>DÖNEMİNDE </a:t>
            </a:r>
            <a:r>
              <a:rPr spc="-420" dirty="0">
                <a:solidFill>
                  <a:srgbClr val="FF7C8E"/>
                </a:solidFill>
              </a:rPr>
              <a:t>İLETİŞİM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34459" y="307847"/>
            <a:ext cx="1097280" cy="1238885"/>
          </a:xfrm>
          <a:custGeom>
            <a:avLst/>
            <a:gdLst/>
            <a:ahLst/>
            <a:cxnLst/>
            <a:rect l="l" t="t" r="r" b="b"/>
            <a:pathLst>
              <a:path w="1097280" h="1238885">
                <a:moveTo>
                  <a:pt x="223803" y="0"/>
                </a:moveTo>
                <a:lnTo>
                  <a:pt x="180687" y="7826"/>
                </a:lnTo>
                <a:lnTo>
                  <a:pt x="137951" y="32130"/>
                </a:lnTo>
                <a:lnTo>
                  <a:pt x="95785" y="62567"/>
                </a:lnTo>
                <a:lnTo>
                  <a:pt x="60252" y="98563"/>
                </a:lnTo>
                <a:lnTo>
                  <a:pt x="32466" y="140130"/>
                </a:lnTo>
                <a:lnTo>
                  <a:pt x="13544" y="187282"/>
                </a:lnTo>
                <a:lnTo>
                  <a:pt x="4601" y="240029"/>
                </a:lnTo>
                <a:lnTo>
                  <a:pt x="0" y="272286"/>
                </a:lnTo>
                <a:lnTo>
                  <a:pt x="2458" y="307768"/>
                </a:lnTo>
                <a:lnTo>
                  <a:pt x="10370" y="345418"/>
                </a:lnTo>
                <a:lnTo>
                  <a:pt x="22127" y="384175"/>
                </a:lnTo>
                <a:lnTo>
                  <a:pt x="57608" y="436943"/>
                </a:lnTo>
                <a:lnTo>
                  <a:pt x="97565" y="493902"/>
                </a:lnTo>
                <a:lnTo>
                  <a:pt x="129092" y="535350"/>
                </a:lnTo>
                <a:lnTo>
                  <a:pt x="161085" y="576476"/>
                </a:lnTo>
                <a:lnTo>
                  <a:pt x="193546" y="617269"/>
                </a:lnTo>
                <a:lnTo>
                  <a:pt x="226473" y="657720"/>
                </a:lnTo>
                <a:lnTo>
                  <a:pt x="259867" y="697817"/>
                </a:lnTo>
                <a:lnTo>
                  <a:pt x="293726" y="737551"/>
                </a:lnTo>
                <a:lnTo>
                  <a:pt x="328052" y="776912"/>
                </a:lnTo>
                <a:lnTo>
                  <a:pt x="362844" y="815888"/>
                </a:lnTo>
                <a:lnTo>
                  <a:pt x="398101" y="854469"/>
                </a:lnTo>
                <a:lnTo>
                  <a:pt x="433824" y="892645"/>
                </a:lnTo>
                <a:lnTo>
                  <a:pt x="470011" y="930406"/>
                </a:lnTo>
                <a:lnTo>
                  <a:pt x="506664" y="967741"/>
                </a:lnTo>
                <a:lnTo>
                  <a:pt x="543781" y="1004639"/>
                </a:lnTo>
                <a:lnTo>
                  <a:pt x="581362" y="1041091"/>
                </a:lnTo>
                <a:lnTo>
                  <a:pt x="654916" y="1111003"/>
                </a:lnTo>
                <a:lnTo>
                  <a:pt x="692125" y="1142919"/>
                </a:lnTo>
                <a:lnTo>
                  <a:pt x="731303" y="1172330"/>
                </a:lnTo>
                <a:lnTo>
                  <a:pt x="772719" y="1198730"/>
                </a:lnTo>
                <a:lnTo>
                  <a:pt x="816639" y="1221613"/>
                </a:lnTo>
                <a:lnTo>
                  <a:pt x="853453" y="1234376"/>
                </a:lnTo>
                <a:lnTo>
                  <a:pt x="889029" y="1238757"/>
                </a:lnTo>
                <a:lnTo>
                  <a:pt x="916301" y="1236001"/>
                </a:lnTo>
                <a:lnTo>
                  <a:pt x="969843" y="1213201"/>
                </a:lnTo>
                <a:lnTo>
                  <a:pt x="1021459" y="1165669"/>
                </a:lnTo>
                <a:lnTo>
                  <a:pt x="1064908" y="1107360"/>
                </a:lnTo>
                <a:lnTo>
                  <a:pt x="1093271" y="1043384"/>
                </a:lnTo>
                <a:lnTo>
                  <a:pt x="1097135" y="1010729"/>
                </a:lnTo>
                <a:lnTo>
                  <a:pt x="1095593" y="978074"/>
                </a:lnTo>
                <a:lnTo>
                  <a:pt x="1079398" y="914919"/>
                </a:lnTo>
                <a:lnTo>
                  <a:pt x="1053212" y="858254"/>
                </a:lnTo>
                <a:lnTo>
                  <a:pt x="1010008" y="783892"/>
                </a:lnTo>
                <a:lnTo>
                  <a:pt x="981652" y="739987"/>
                </a:lnTo>
                <a:lnTo>
                  <a:pt x="951927" y="697019"/>
                </a:lnTo>
                <a:lnTo>
                  <a:pt x="920970" y="654923"/>
                </a:lnTo>
                <a:lnTo>
                  <a:pt x="888917" y="613630"/>
                </a:lnTo>
                <a:lnTo>
                  <a:pt x="855906" y="573073"/>
                </a:lnTo>
                <a:lnTo>
                  <a:pt x="822073" y="533186"/>
                </a:lnTo>
                <a:lnTo>
                  <a:pt x="787556" y="493902"/>
                </a:lnTo>
                <a:lnTo>
                  <a:pt x="754911" y="455244"/>
                </a:lnTo>
                <a:lnTo>
                  <a:pt x="722129" y="417044"/>
                </a:lnTo>
                <a:lnTo>
                  <a:pt x="689077" y="379236"/>
                </a:lnTo>
                <a:lnTo>
                  <a:pt x="655619" y="341756"/>
                </a:lnTo>
                <a:lnTo>
                  <a:pt x="621619" y="304539"/>
                </a:lnTo>
                <a:lnTo>
                  <a:pt x="586942" y="267517"/>
                </a:lnTo>
                <a:lnTo>
                  <a:pt x="551452" y="230627"/>
                </a:lnTo>
                <a:lnTo>
                  <a:pt x="515014" y="193801"/>
                </a:lnTo>
                <a:lnTo>
                  <a:pt x="476514" y="155841"/>
                </a:lnTo>
                <a:lnTo>
                  <a:pt x="436922" y="118715"/>
                </a:lnTo>
                <a:lnTo>
                  <a:pt x="395118" y="83260"/>
                </a:lnTo>
                <a:lnTo>
                  <a:pt x="349979" y="50310"/>
                </a:lnTo>
                <a:lnTo>
                  <a:pt x="300384" y="20700"/>
                </a:lnTo>
                <a:lnTo>
                  <a:pt x="261475" y="5302"/>
                </a:lnTo>
                <a:lnTo>
                  <a:pt x="242502" y="1341"/>
                </a:lnTo>
                <a:lnTo>
                  <a:pt x="223803" y="0"/>
                </a:lnTo>
                <a:close/>
              </a:path>
            </a:pathLst>
          </a:custGeom>
          <a:solidFill>
            <a:srgbClr val="42BADF"/>
          </a:solidFill>
        </p:spPr>
        <p:txBody>
          <a:bodyPr wrap="square" lIns="0" tIns="0" rIns="0" bIns="0" rtlCol="0"/>
          <a:lstStyle/>
          <a:p>
            <a:endParaRPr/>
          </a:p>
        </p:txBody>
      </p:sp>
      <p:grpSp>
        <p:nvGrpSpPr>
          <p:cNvPr id="3" name="object 3"/>
          <p:cNvGrpSpPr/>
          <p:nvPr/>
        </p:nvGrpSpPr>
        <p:grpSpPr>
          <a:xfrm>
            <a:off x="0" y="365759"/>
            <a:ext cx="8921115" cy="4777740"/>
            <a:chOff x="0" y="365759"/>
            <a:chExt cx="8921115" cy="4777740"/>
          </a:xfrm>
        </p:grpSpPr>
        <p:sp>
          <p:nvSpPr>
            <p:cNvPr id="4" name="object 4"/>
            <p:cNvSpPr/>
            <p:nvPr/>
          </p:nvSpPr>
          <p:spPr>
            <a:xfrm>
              <a:off x="6953788" y="2575559"/>
              <a:ext cx="1967230" cy="2567940"/>
            </a:xfrm>
            <a:custGeom>
              <a:avLst/>
              <a:gdLst/>
              <a:ahLst/>
              <a:cxnLst/>
              <a:rect l="l" t="t" r="r" b="b"/>
              <a:pathLst>
                <a:path w="1967229" h="2567940">
                  <a:moveTo>
                    <a:pt x="1484599" y="0"/>
                  </a:moveTo>
                  <a:lnTo>
                    <a:pt x="1422210" y="5334"/>
                  </a:lnTo>
                  <a:lnTo>
                    <a:pt x="1360012" y="20954"/>
                  </a:lnTo>
                  <a:lnTo>
                    <a:pt x="1312408" y="35939"/>
                  </a:lnTo>
                  <a:lnTo>
                    <a:pt x="1266180" y="53819"/>
                  </a:lnTo>
                  <a:lnTo>
                    <a:pt x="1221427" y="74501"/>
                  </a:lnTo>
                  <a:lnTo>
                    <a:pt x="1178244" y="97890"/>
                  </a:lnTo>
                  <a:lnTo>
                    <a:pt x="1136730" y="123889"/>
                  </a:lnTo>
                  <a:lnTo>
                    <a:pt x="1096981" y="152404"/>
                  </a:lnTo>
                  <a:lnTo>
                    <a:pt x="1059095" y="183340"/>
                  </a:lnTo>
                  <a:lnTo>
                    <a:pt x="1023168" y="216602"/>
                  </a:lnTo>
                  <a:lnTo>
                    <a:pt x="989299" y="252094"/>
                  </a:lnTo>
                  <a:lnTo>
                    <a:pt x="955149" y="287448"/>
                  </a:lnTo>
                  <a:lnTo>
                    <a:pt x="922202" y="324171"/>
                  </a:lnTo>
                  <a:lnTo>
                    <a:pt x="890247" y="362266"/>
                  </a:lnTo>
                  <a:lnTo>
                    <a:pt x="859068" y="401739"/>
                  </a:lnTo>
                  <a:lnTo>
                    <a:pt x="828454" y="442594"/>
                  </a:lnTo>
                  <a:lnTo>
                    <a:pt x="798189" y="484837"/>
                  </a:lnTo>
                  <a:lnTo>
                    <a:pt x="768062" y="528470"/>
                  </a:lnTo>
                  <a:lnTo>
                    <a:pt x="737859" y="573500"/>
                  </a:lnTo>
                  <a:lnTo>
                    <a:pt x="707367" y="619930"/>
                  </a:lnTo>
                  <a:lnTo>
                    <a:pt x="676371" y="667765"/>
                  </a:lnTo>
                  <a:lnTo>
                    <a:pt x="637954" y="733504"/>
                  </a:lnTo>
                  <a:lnTo>
                    <a:pt x="616899" y="770975"/>
                  </a:lnTo>
                  <a:lnTo>
                    <a:pt x="571845" y="857395"/>
                  </a:lnTo>
                  <a:lnTo>
                    <a:pt x="548676" y="902663"/>
                  </a:lnTo>
                  <a:lnTo>
                    <a:pt x="525830" y="948091"/>
                  </a:lnTo>
                  <a:lnTo>
                    <a:pt x="503301" y="993676"/>
                  </a:lnTo>
                  <a:lnTo>
                    <a:pt x="481083" y="1039412"/>
                  </a:lnTo>
                  <a:lnTo>
                    <a:pt x="459167" y="1085294"/>
                  </a:lnTo>
                  <a:lnTo>
                    <a:pt x="437546" y="1131318"/>
                  </a:lnTo>
                  <a:lnTo>
                    <a:pt x="416215" y="1177480"/>
                  </a:lnTo>
                  <a:lnTo>
                    <a:pt x="395166" y="1223775"/>
                  </a:lnTo>
                  <a:lnTo>
                    <a:pt x="374391" y="1270198"/>
                  </a:lnTo>
                  <a:lnTo>
                    <a:pt x="353885" y="1316744"/>
                  </a:lnTo>
                  <a:lnTo>
                    <a:pt x="333640" y="1363410"/>
                  </a:lnTo>
                  <a:lnTo>
                    <a:pt x="313648" y="1410189"/>
                  </a:lnTo>
                  <a:lnTo>
                    <a:pt x="293904" y="1457079"/>
                  </a:lnTo>
                  <a:lnTo>
                    <a:pt x="255129" y="1551169"/>
                  </a:lnTo>
                  <a:lnTo>
                    <a:pt x="217258" y="1645642"/>
                  </a:lnTo>
                  <a:lnTo>
                    <a:pt x="180236" y="1740462"/>
                  </a:lnTo>
                  <a:lnTo>
                    <a:pt x="144007" y="1835592"/>
                  </a:lnTo>
                  <a:lnTo>
                    <a:pt x="108515" y="1930994"/>
                  </a:lnTo>
                  <a:lnTo>
                    <a:pt x="91028" y="1978787"/>
                  </a:lnTo>
                  <a:lnTo>
                    <a:pt x="71974" y="2026463"/>
                  </a:lnTo>
                  <a:lnTo>
                    <a:pt x="54634" y="2075351"/>
                  </a:lnTo>
                  <a:lnTo>
                    <a:pt x="39310" y="2125246"/>
                  </a:lnTo>
                  <a:lnTo>
                    <a:pt x="26300" y="2175949"/>
                  </a:lnTo>
                  <a:lnTo>
                    <a:pt x="15905" y="2227257"/>
                  </a:lnTo>
                  <a:lnTo>
                    <a:pt x="8425" y="2278968"/>
                  </a:lnTo>
                  <a:lnTo>
                    <a:pt x="0" y="2382125"/>
                  </a:lnTo>
                  <a:lnTo>
                    <a:pt x="1386" y="2431723"/>
                  </a:lnTo>
                  <a:lnTo>
                    <a:pt x="8321" y="2479377"/>
                  </a:lnTo>
                  <a:lnTo>
                    <a:pt x="20802" y="2524792"/>
                  </a:lnTo>
                  <a:lnTo>
                    <a:pt x="38831" y="2567671"/>
                  </a:lnTo>
                  <a:lnTo>
                    <a:pt x="1064610" y="2567671"/>
                  </a:lnTo>
                  <a:lnTo>
                    <a:pt x="1097517" y="2526411"/>
                  </a:lnTo>
                  <a:lnTo>
                    <a:pt x="1127414" y="2483675"/>
                  </a:lnTo>
                  <a:lnTo>
                    <a:pt x="1155082" y="2439956"/>
                  </a:lnTo>
                  <a:lnTo>
                    <a:pt x="1181300" y="2395745"/>
                  </a:lnTo>
                  <a:lnTo>
                    <a:pt x="1206847" y="2351535"/>
                  </a:lnTo>
                  <a:lnTo>
                    <a:pt x="1232504" y="2307818"/>
                  </a:lnTo>
                  <a:lnTo>
                    <a:pt x="1255663" y="2264222"/>
                  </a:lnTo>
                  <a:lnTo>
                    <a:pt x="1277547" y="2220164"/>
                  </a:lnTo>
                  <a:lnTo>
                    <a:pt x="1298488" y="2175711"/>
                  </a:lnTo>
                  <a:lnTo>
                    <a:pt x="1318816" y="2130928"/>
                  </a:lnTo>
                  <a:lnTo>
                    <a:pt x="1358966" y="2040636"/>
                  </a:lnTo>
                  <a:lnTo>
                    <a:pt x="1379451" y="1995260"/>
                  </a:lnTo>
                  <a:lnTo>
                    <a:pt x="1400652" y="1949818"/>
                  </a:lnTo>
                  <a:lnTo>
                    <a:pt x="1445269" y="1858724"/>
                  </a:lnTo>
                  <a:lnTo>
                    <a:pt x="1489354" y="1767375"/>
                  </a:lnTo>
                  <a:lnTo>
                    <a:pt x="1532845" y="1675750"/>
                  </a:lnTo>
                  <a:lnTo>
                    <a:pt x="1575682" y="1583828"/>
                  </a:lnTo>
                  <a:lnTo>
                    <a:pt x="1617802" y="1491588"/>
                  </a:lnTo>
                  <a:lnTo>
                    <a:pt x="1659145" y="1399011"/>
                  </a:lnTo>
                  <a:lnTo>
                    <a:pt x="1699649" y="1306074"/>
                  </a:lnTo>
                  <a:lnTo>
                    <a:pt x="1739253" y="1212758"/>
                  </a:lnTo>
                  <a:lnTo>
                    <a:pt x="1758698" y="1165951"/>
                  </a:lnTo>
                  <a:lnTo>
                    <a:pt x="1777896" y="1119041"/>
                  </a:lnTo>
                  <a:lnTo>
                    <a:pt x="1796837" y="1072026"/>
                  </a:lnTo>
                  <a:lnTo>
                    <a:pt x="1815516" y="1024902"/>
                  </a:lnTo>
                  <a:lnTo>
                    <a:pt x="1833923" y="977669"/>
                  </a:lnTo>
                  <a:lnTo>
                    <a:pt x="1852052" y="930322"/>
                  </a:lnTo>
                  <a:lnTo>
                    <a:pt x="1869894" y="882859"/>
                  </a:lnTo>
                  <a:lnTo>
                    <a:pt x="1887443" y="835278"/>
                  </a:lnTo>
                  <a:lnTo>
                    <a:pt x="1906263" y="782363"/>
                  </a:lnTo>
                  <a:lnTo>
                    <a:pt x="1921416" y="728376"/>
                  </a:lnTo>
                  <a:lnTo>
                    <a:pt x="1935520" y="674437"/>
                  </a:lnTo>
                  <a:lnTo>
                    <a:pt x="1951197" y="621664"/>
                  </a:lnTo>
                  <a:lnTo>
                    <a:pt x="1960922" y="569624"/>
                  </a:lnTo>
                  <a:lnTo>
                    <a:pt x="1966241" y="519605"/>
                  </a:lnTo>
                  <a:lnTo>
                    <a:pt x="1967230" y="471598"/>
                  </a:lnTo>
                  <a:lnTo>
                    <a:pt x="1963964" y="425596"/>
                  </a:lnTo>
                  <a:lnTo>
                    <a:pt x="1956522" y="381590"/>
                  </a:lnTo>
                  <a:lnTo>
                    <a:pt x="1944977" y="339571"/>
                  </a:lnTo>
                  <a:lnTo>
                    <a:pt x="1929408" y="299531"/>
                  </a:lnTo>
                  <a:lnTo>
                    <a:pt x="1909890" y="261461"/>
                  </a:lnTo>
                  <a:lnTo>
                    <a:pt x="1886500" y="225352"/>
                  </a:lnTo>
                  <a:lnTo>
                    <a:pt x="1859313" y="191197"/>
                  </a:lnTo>
                  <a:lnTo>
                    <a:pt x="1828406" y="158985"/>
                  </a:lnTo>
                  <a:lnTo>
                    <a:pt x="1793856" y="128710"/>
                  </a:lnTo>
                  <a:lnTo>
                    <a:pt x="1755738" y="100362"/>
                  </a:lnTo>
                  <a:lnTo>
                    <a:pt x="1714129" y="73933"/>
                  </a:lnTo>
                  <a:lnTo>
                    <a:pt x="1669105" y="49414"/>
                  </a:lnTo>
                  <a:lnTo>
                    <a:pt x="1620743" y="26796"/>
                  </a:lnTo>
                  <a:lnTo>
                    <a:pt x="1552576" y="6588"/>
                  </a:lnTo>
                  <a:lnTo>
                    <a:pt x="1518552" y="1633"/>
                  </a:lnTo>
                  <a:lnTo>
                    <a:pt x="1484599" y="0"/>
                  </a:lnTo>
                  <a:close/>
                </a:path>
              </a:pathLst>
            </a:custGeom>
            <a:solidFill>
              <a:srgbClr val="42BADF"/>
            </a:solidFill>
          </p:spPr>
          <p:txBody>
            <a:bodyPr wrap="square" lIns="0" tIns="0" rIns="0" bIns="0" rtlCol="0"/>
            <a:lstStyle/>
            <a:p>
              <a:endParaRPr/>
            </a:p>
          </p:txBody>
        </p:sp>
        <p:sp>
          <p:nvSpPr>
            <p:cNvPr id="5" name="object 5"/>
            <p:cNvSpPr/>
            <p:nvPr/>
          </p:nvSpPr>
          <p:spPr>
            <a:xfrm>
              <a:off x="1135380" y="1309115"/>
              <a:ext cx="6914515" cy="3634740"/>
            </a:xfrm>
            <a:custGeom>
              <a:avLst/>
              <a:gdLst/>
              <a:ahLst/>
              <a:cxnLst/>
              <a:rect l="l" t="t" r="r" b="b"/>
              <a:pathLst>
                <a:path w="6914515" h="3634740">
                  <a:moveTo>
                    <a:pt x="6723253" y="0"/>
                  </a:moveTo>
                  <a:lnTo>
                    <a:pt x="338454" y="175260"/>
                  </a:lnTo>
                  <a:lnTo>
                    <a:pt x="0" y="3431578"/>
                  </a:lnTo>
                  <a:lnTo>
                    <a:pt x="6914261" y="3634549"/>
                  </a:lnTo>
                  <a:lnTo>
                    <a:pt x="6723253" y="0"/>
                  </a:lnTo>
                  <a:close/>
                </a:path>
              </a:pathLst>
            </a:custGeom>
            <a:solidFill>
              <a:srgbClr val="FFFFFF"/>
            </a:solidFill>
          </p:spPr>
          <p:txBody>
            <a:bodyPr wrap="square" lIns="0" tIns="0" rIns="0" bIns="0" rtlCol="0"/>
            <a:lstStyle/>
            <a:p>
              <a:endParaRPr/>
            </a:p>
          </p:txBody>
        </p:sp>
        <p:sp>
          <p:nvSpPr>
            <p:cNvPr id="6" name="object 6"/>
            <p:cNvSpPr/>
            <p:nvPr/>
          </p:nvSpPr>
          <p:spPr>
            <a:xfrm>
              <a:off x="0" y="3825367"/>
              <a:ext cx="1955164" cy="1316990"/>
            </a:xfrm>
            <a:custGeom>
              <a:avLst/>
              <a:gdLst/>
              <a:ahLst/>
              <a:cxnLst/>
              <a:rect l="l" t="t" r="r" b="b"/>
              <a:pathLst>
                <a:path w="1955164" h="1316989">
                  <a:moveTo>
                    <a:pt x="870585" y="0"/>
                  </a:moveTo>
                  <a:lnTo>
                    <a:pt x="561680" y="34742"/>
                  </a:lnTo>
                  <a:lnTo>
                    <a:pt x="281625" y="111175"/>
                  </a:lnTo>
                  <a:lnTo>
                    <a:pt x="78403" y="187609"/>
                  </a:lnTo>
                  <a:lnTo>
                    <a:pt x="0" y="222351"/>
                  </a:lnTo>
                  <a:lnTo>
                    <a:pt x="0" y="1316608"/>
                  </a:lnTo>
                  <a:lnTo>
                    <a:pt x="1955164" y="1316608"/>
                  </a:lnTo>
                  <a:lnTo>
                    <a:pt x="1872356" y="1132141"/>
                  </a:lnTo>
                  <a:lnTo>
                    <a:pt x="1665979" y="718249"/>
                  </a:lnTo>
                  <a:lnTo>
                    <a:pt x="1399109" y="284195"/>
                  </a:lnTo>
                  <a:lnTo>
                    <a:pt x="1134821" y="39243"/>
                  </a:lnTo>
                  <a:lnTo>
                    <a:pt x="1084919" y="24530"/>
                  </a:lnTo>
                  <a:lnTo>
                    <a:pt x="1033260" y="13469"/>
                  </a:lnTo>
                  <a:lnTo>
                    <a:pt x="980128" y="5839"/>
                  </a:lnTo>
                  <a:lnTo>
                    <a:pt x="925808" y="1423"/>
                  </a:lnTo>
                  <a:lnTo>
                    <a:pt x="870585" y="0"/>
                  </a:lnTo>
                  <a:close/>
                </a:path>
              </a:pathLst>
            </a:custGeom>
            <a:solidFill>
              <a:srgbClr val="2FA7CE"/>
            </a:solidFill>
          </p:spPr>
          <p:txBody>
            <a:bodyPr wrap="square" lIns="0" tIns="0" rIns="0" bIns="0" rtlCol="0"/>
            <a:lstStyle/>
            <a:p>
              <a:endParaRPr/>
            </a:p>
          </p:txBody>
        </p:sp>
        <p:pic>
          <p:nvPicPr>
            <p:cNvPr id="7" name="object 7"/>
            <p:cNvPicPr/>
            <p:nvPr/>
          </p:nvPicPr>
          <p:blipFill>
            <a:blip r:embed="rId2" cstate="print"/>
            <a:stretch>
              <a:fillRect/>
            </a:stretch>
          </p:blipFill>
          <p:spPr>
            <a:xfrm>
              <a:off x="1719072" y="365759"/>
              <a:ext cx="2407157" cy="953262"/>
            </a:xfrm>
            <a:prstGeom prst="rect">
              <a:avLst/>
            </a:prstGeom>
          </p:spPr>
        </p:pic>
        <p:pic>
          <p:nvPicPr>
            <p:cNvPr id="8" name="object 8"/>
            <p:cNvPicPr/>
            <p:nvPr/>
          </p:nvPicPr>
          <p:blipFill>
            <a:blip r:embed="rId3" cstate="print"/>
            <a:stretch>
              <a:fillRect/>
            </a:stretch>
          </p:blipFill>
          <p:spPr>
            <a:xfrm>
              <a:off x="3561588" y="365759"/>
              <a:ext cx="741426" cy="953262"/>
            </a:xfrm>
            <a:prstGeom prst="rect">
              <a:avLst/>
            </a:prstGeom>
          </p:spPr>
        </p:pic>
        <p:pic>
          <p:nvPicPr>
            <p:cNvPr id="9" name="object 9"/>
            <p:cNvPicPr/>
            <p:nvPr/>
          </p:nvPicPr>
          <p:blipFill>
            <a:blip r:embed="rId4" cstate="print"/>
            <a:stretch>
              <a:fillRect/>
            </a:stretch>
          </p:blipFill>
          <p:spPr>
            <a:xfrm>
              <a:off x="3738371" y="365759"/>
              <a:ext cx="3755898" cy="953262"/>
            </a:xfrm>
            <a:prstGeom prst="rect">
              <a:avLst/>
            </a:prstGeom>
          </p:spPr>
        </p:pic>
      </p:grpSp>
      <p:sp>
        <p:nvSpPr>
          <p:cNvPr id="10" name="object 10"/>
          <p:cNvSpPr txBox="1">
            <a:spLocks noGrp="1"/>
          </p:cNvSpPr>
          <p:nvPr>
            <p:ph type="title"/>
          </p:nvPr>
        </p:nvSpPr>
        <p:spPr>
          <a:prstGeom prst="rect">
            <a:avLst/>
          </a:prstGeom>
        </p:spPr>
        <p:txBody>
          <a:bodyPr vert="horz" wrap="square" lIns="0" tIns="12065" rIns="0" bIns="0" rtlCol="0">
            <a:spAutoFit/>
          </a:bodyPr>
          <a:lstStyle/>
          <a:p>
            <a:pPr marL="53975">
              <a:lnSpc>
                <a:spcPct val="100000"/>
              </a:lnSpc>
              <a:spcBef>
                <a:spcPts val="95"/>
              </a:spcBef>
            </a:pPr>
            <a:r>
              <a:rPr spc="-195" dirty="0"/>
              <a:t>EBEVEYN-</a:t>
            </a:r>
            <a:r>
              <a:rPr spc="-315" dirty="0"/>
              <a:t>ÇOCUK</a:t>
            </a:r>
            <a:r>
              <a:rPr spc="-250" dirty="0"/>
              <a:t> </a:t>
            </a:r>
            <a:r>
              <a:rPr spc="-459" dirty="0"/>
              <a:t>İLETİŞİMİ</a:t>
            </a:r>
          </a:p>
        </p:txBody>
      </p:sp>
      <p:sp>
        <p:nvSpPr>
          <p:cNvPr id="11" name="object 11"/>
          <p:cNvSpPr txBox="1"/>
          <p:nvPr/>
        </p:nvSpPr>
        <p:spPr>
          <a:xfrm>
            <a:off x="1714626" y="1559566"/>
            <a:ext cx="6000750" cy="2718435"/>
          </a:xfrm>
          <a:prstGeom prst="rect">
            <a:avLst/>
          </a:prstGeom>
        </p:spPr>
        <p:txBody>
          <a:bodyPr vert="horz" wrap="square" lIns="0" tIns="122555" rIns="0" bIns="0" rtlCol="0">
            <a:spAutoFit/>
          </a:bodyPr>
          <a:lstStyle/>
          <a:p>
            <a:pPr marR="52705" algn="ctr">
              <a:lnSpc>
                <a:spcPct val="100000"/>
              </a:lnSpc>
              <a:spcBef>
                <a:spcPts val="965"/>
              </a:spcBef>
            </a:pPr>
            <a:r>
              <a:rPr sz="1800" b="1" spc="-120" dirty="0">
                <a:solidFill>
                  <a:srgbClr val="FF7C8E"/>
                </a:solidFill>
                <a:latin typeface="Tahoma"/>
                <a:cs typeface="Tahoma"/>
              </a:rPr>
              <a:t>Bilgi</a:t>
            </a:r>
            <a:r>
              <a:rPr sz="1800" b="1" spc="-125" dirty="0">
                <a:solidFill>
                  <a:srgbClr val="FF7C8E"/>
                </a:solidFill>
                <a:latin typeface="Tahoma"/>
                <a:cs typeface="Tahoma"/>
              </a:rPr>
              <a:t> </a:t>
            </a:r>
            <a:r>
              <a:rPr sz="1800" b="1" spc="-10" dirty="0">
                <a:solidFill>
                  <a:srgbClr val="FF7C8E"/>
                </a:solidFill>
                <a:latin typeface="Tahoma"/>
                <a:cs typeface="Tahoma"/>
              </a:rPr>
              <a:t>Edinin</a:t>
            </a:r>
            <a:endParaRPr sz="1800">
              <a:latin typeface="Tahoma"/>
              <a:cs typeface="Tahoma"/>
            </a:endParaRPr>
          </a:p>
          <a:p>
            <a:pPr marL="706755" marR="1137920" algn="ctr">
              <a:lnSpc>
                <a:spcPct val="100000"/>
              </a:lnSpc>
              <a:spcBef>
                <a:spcPts val="680"/>
              </a:spcBef>
            </a:pPr>
            <a:r>
              <a:rPr sz="1400" spc="-25" dirty="0">
                <a:solidFill>
                  <a:srgbClr val="242845"/>
                </a:solidFill>
                <a:latin typeface="Tahoma"/>
                <a:cs typeface="Tahoma"/>
              </a:rPr>
              <a:t>Hem</a:t>
            </a:r>
            <a:r>
              <a:rPr sz="1400" spc="-150" dirty="0">
                <a:solidFill>
                  <a:srgbClr val="242845"/>
                </a:solidFill>
                <a:latin typeface="Tahoma"/>
                <a:cs typeface="Tahoma"/>
              </a:rPr>
              <a:t> </a:t>
            </a:r>
            <a:r>
              <a:rPr sz="1400" spc="-20">
                <a:solidFill>
                  <a:srgbClr val="242845"/>
                </a:solidFill>
                <a:latin typeface="Tahoma"/>
                <a:cs typeface="Tahoma"/>
              </a:rPr>
              <a:t>sınav</a:t>
            </a:r>
            <a:r>
              <a:rPr sz="1400" spc="-145">
                <a:solidFill>
                  <a:srgbClr val="242845"/>
                </a:solidFill>
                <a:latin typeface="Tahoma"/>
                <a:cs typeface="Tahoma"/>
              </a:rPr>
              <a:t> </a:t>
            </a:r>
            <a:r>
              <a:rPr sz="1400" spc="-20" smtClean="0">
                <a:solidFill>
                  <a:srgbClr val="242845"/>
                </a:solidFill>
                <a:latin typeface="Tahoma"/>
                <a:cs typeface="Tahoma"/>
              </a:rPr>
              <a:t>dönem</a:t>
            </a:r>
            <a:r>
              <a:rPr lang="tr-TR" sz="1400" spc="-20" dirty="0" err="1" smtClean="0">
                <a:solidFill>
                  <a:srgbClr val="242845"/>
                </a:solidFill>
                <a:latin typeface="Tahoma"/>
                <a:cs typeface="Tahoma"/>
              </a:rPr>
              <a:t>ler</a:t>
            </a:r>
            <a:r>
              <a:rPr sz="1400" spc="-20" smtClean="0">
                <a:solidFill>
                  <a:srgbClr val="242845"/>
                </a:solidFill>
                <a:latin typeface="Tahoma"/>
                <a:cs typeface="Tahoma"/>
              </a:rPr>
              <a:t>i</a:t>
            </a:r>
            <a:r>
              <a:rPr sz="1400" spc="-20" dirty="0">
                <a:solidFill>
                  <a:srgbClr val="242845"/>
                </a:solidFill>
                <a:latin typeface="Tahoma"/>
                <a:cs typeface="Tahoma"/>
              </a:rPr>
              <a:t>,</a:t>
            </a:r>
            <a:r>
              <a:rPr sz="1400" spc="-145" dirty="0">
                <a:solidFill>
                  <a:srgbClr val="242845"/>
                </a:solidFill>
                <a:latin typeface="Tahoma"/>
                <a:cs typeface="Tahoma"/>
              </a:rPr>
              <a:t> </a:t>
            </a:r>
            <a:r>
              <a:rPr sz="1400" spc="-25" dirty="0">
                <a:solidFill>
                  <a:srgbClr val="242845"/>
                </a:solidFill>
                <a:latin typeface="Tahoma"/>
                <a:cs typeface="Tahoma"/>
              </a:rPr>
              <a:t>hem</a:t>
            </a:r>
            <a:r>
              <a:rPr sz="1400" spc="-135" dirty="0">
                <a:solidFill>
                  <a:srgbClr val="242845"/>
                </a:solidFill>
                <a:latin typeface="Tahoma"/>
                <a:cs typeface="Tahoma"/>
              </a:rPr>
              <a:t> </a:t>
            </a:r>
            <a:r>
              <a:rPr sz="1400" dirty="0">
                <a:solidFill>
                  <a:srgbClr val="242845"/>
                </a:solidFill>
                <a:latin typeface="Tahoma"/>
                <a:cs typeface="Tahoma"/>
              </a:rPr>
              <a:t>de</a:t>
            </a:r>
            <a:r>
              <a:rPr sz="1400" spc="-140" dirty="0">
                <a:solidFill>
                  <a:srgbClr val="242845"/>
                </a:solidFill>
                <a:latin typeface="Tahoma"/>
                <a:cs typeface="Tahoma"/>
              </a:rPr>
              <a:t> </a:t>
            </a:r>
            <a:r>
              <a:rPr sz="1400" spc="-10" dirty="0">
                <a:solidFill>
                  <a:srgbClr val="242845"/>
                </a:solidFill>
                <a:latin typeface="Tahoma"/>
                <a:cs typeface="Tahoma"/>
              </a:rPr>
              <a:t>salgın</a:t>
            </a:r>
            <a:r>
              <a:rPr sz="1400" spc="-160" dirty="0">
                <a:solidFill>
                  <a:srgbClr val="242845"/>
                </a:solidFill>
                <a:latin typeface="Tahoma"/>
                <a:cs typeface="Tahoma"/>
              </a:rPr>
              <a:t> </a:t>
            </a:r>
            <a:r>
              <a:rPr sz="1400" spc="-30" dirty="0">
                <a:solidFill>
                  <a:srgbClr val="242845"/>
                </a:solidFill>
                <a:latin typeface="Tahoma"/>
                <a:cs typeface="Tahoma"/>
              </a:rPr>
              <a:t>durumuna</a:t>
            </a:r>
            <a:r>
              <a:rPr sz="1400" spc="-170" dirty="0">
                <a:solidFill>
                  <a:srgbClr val="242845"/>
                </a:solidFill>
                <a:latin typeface="Tahoma"/>
                <a:cs typeface="Tahoma"/>
              </a:rPr>
              <a:t> </a:t>
            </a:r>
            <a:r>
              <a:rPr sz="1400" dirty="0">
                <a:solidFill>
                  <a:srgbClr val="242845"/>
                </a:solidFill>
                <a:latin typeface="Tahoma"/>
                <a:cs typeface="Tahoma"/>
              </a:rPr>
              <a:t>dair</a:t>
            </a:r>
            <a:r>
              <a:rPr sz="1400" spc="-160" dirty="0">
                <a:solidFill>
                  <a:srgbClr val="242845"/>
                </a:solidFill>
                <a:latin typeface="Tahoma"/>
                <a:cs typeface="Tahoma"/>
              </a:rPr>
              <a:t> </a:t>
            </a:r>
            <a:r>
              <a:rPr sz="1400" spc="-10" dirty="0">
                <a:solidFill>
                  <a:srgbClr val="242845"/>
                </a:solidFill>
                <a:latin typeface="Tahoma"/>
                <a:cs typeface="Tahoma"/>
              </a:rPr>
              <a:t>resmi </a:t>
            </a:r>
            <a:r>
              <a:rPr sz="1400" spc="-25" dirty="0">
                <a:solidFill>
                  <a:srgbClr val="242845"/>
                </a:solidFill>
                <a:latin typeface="Tahoma"/>
                <a:cs typeface="Tahoma"/>
              </a:rPr>
              <a:t>kaynaklardan</a:t>
            </a:r>
            <a:r>
              <a:rPr sz="1400" spc="-145" dirty="0">
                <a:solidFill>
                  <a:srgbClr val="242845"/>
                </a:solidFill>
                <a:latin typeface="Tahoma"/>
                <a:cs typeface="Tahoma"/>
              </a:rPr>
              <a:t> </a:t>
            </a:r>
            <a:r>
              <a:rPr sz="1400" spc="-10" dirty="0">
                <a:solidFill>
                  <a:srgbClr val="242845"/>
                </a:solidFill>
                <a:latin typeface="Tahoma"/>
                <a:cs typeface="Tahoma"/>
              </a:rPr>
              <a:t>güvenilir</a:t>
            </a:r>
            <a:r>
              <a:rPr sz="1400" spc="-125" dirty="0">
                <a:solidFill>
                  <a:srgbClr val="242845"/>
                </a:solidFill>
                <a:latin typeface="Tahoma"/>
                <a:cs typeface="Tahoma"/>
              </a:rPr>
              <a:t> </a:t>
            </a:r>
            <a:r>
              <a:rPr sz="1400" dirty="0">
                <a:solidFill>
                  <a:srgbClr val="242845"/>
                </a:solidFill>
                <a:latin typeface="Tahoma"/>
                <a:cs typeface="Tahoma"/>
              </a:rPr>
              <a:t>bilgi</a:t>
            </a:r>
            <a:r>
              <a:rPr sz="1400" spc="-110" dirty="0">
                <a:solidFill>
                  <a:srgbClr val="242845"/>
                </a:solidFill>
                <a:latin typeface="Tahoma"/>
                <a:cs typeface="Tahoma"/>
              </a:rPr>
              <a:t> </a:t>
            </a:r>
            <a:r>
              <a:rPr sz="1400" spc="-10" dirty="0">
                <a:solidFill>
                  <a:srgbClr val="242845"/>
                </a:solidFill>
                <a:latin typeface="Tahoma"/>
                <a:cs typeface="Tahoma"/>
              </a:rPr>
              <a:t>edinin.</a:t>
            </a:r>
            <a:endParaRPr sz="1400">
              <a:latin typeface="Tahoma"/>
              <a:cs typeface="Tahoma"/>
            </a:endParaRPr>
          </a:p>
          <a:p>
            <a:pPr marR="431165" algn="ctr">
              <a:lnSpc>
                <a:spcPct val="100000"/>
              </a:lnSpc>
            </a:pPr>
            <a:r>
              <a:rPr lang="tr-TR" sz="1400" spc="-125" dirty="0" smtClean="0">
                <a:solidFill>
                  <a:srgbClr val="242845"/>
                </a:solidFill>
                <a:latin typeface="Tahoma"/>
                <a:cs typeface="Tahoma"/>
              </a:rPr>
              <a:t>Sınavlar</a:t>
            </a:r>
            <a:r>
              <a:rPr sz="1400" spc="-125" smtClean="0">
                <a:solidFill>
                  <a:srgbClr val="242845"/>
                </a:solidFill>
                <a:latin typeface="Tahoma"/>
                <a:cs typeface="Tahoma"/>
              </a:rPr>
              <a:t> </a:t>
            </a:r>
            <a:r>
              <a:rPr sz="1400" spc="-20" dirty="0">
                <a:solidFill>
                  <a:srgbClr val="242845"/>
                </a:solidFill>
                <a:latin typeface="Tahoma"/>
                <a:cs typeface="Tahoma"/>
              </a:rPr>
              <a:t>ve</a:t>
            </a:r>
            <a:r>
              <a:rPr sz="1400" spc="-130" dirty="0">
                <a:solidFill>
                  <a:srgbClr val="242845"/>
                </a:solidFill>
                <a:latin typeface="Tahoma"/>
                <a:cs typeface="Tahoma"/>
              </a:rPr>
              <a:t> </a:t>
            </a:r>
            <a:r>
              <a:rPr sz="1400" spc="-20" dirty="0">
                <a:solidFill>
                  <a:srgbClr val="242845"/>
                </a:solidFill>
                <a:latin typeface="Tahoma"/>
                <a:cs typeface="Tahoma"/>
              </a:rPr>
              <a:t>salgına</a:t>
            </a:r>
            <a:r>
              <a:rPr sz="1400" spc="-145" dirty="0">
                <a:solidFill>
                  <a:srgbClr val="242845"/>
                </a:solidFill>
                <a:latin typeface="Tahoma"/>
                <a:cs typeface="Tahoma"/>
              </a:rPr>
              <a:t> </a:t>
            </a:r>
            <a:r>
              <a:rPr sz="1400" spc="-10" dirty="0">
                <a:solidFill>
                  <a:srgbClr val="242845"/>
                </a:solidFill>
                <a:latin typeface="Tahoma"/>
                <a:cs typeface="Tahoma"/>
              </a:rPr>
              <a:t>yönelik</a:t>
            </a:r>
            <a:r>
              <a:rPr sz="1400" spc="-130" dirty="0">
                <a:solidFill>
                  <a:srgbClr val="242845"/>
                </a:solidFill>
                <a:latin typeface="Tahoma"/>
                <a:cs typeface="Tahoma"/>
              </a:rPr>
              <a:t> </a:t>
            </a:r>
            <a:r>
              <a:rPr sz="1400" dirty="0">
                <a:solidFill>
                  <a:srgbClr val="242845"/>
                </a:solidFill>
                <a:latin typeface="Tahoma"/>
                <a:cs typeface="Tahoma"/>
              </a:rPr>
              <a:t>edindiğiniz</a:t>
            </a:r>
            <a:r>
              <a:rPr sz="1400" spc="-135" dirty="0">
                <a:solidFill>
                  <a:srgbClr val="242845"/>
                </a:solidFill>
                <a:latin typeface="Tahoma"/>
                <a:cs typeface="Tahoma"/>
              </a:rPr>
              <a:t> </a:t>
            </a:r>
            <a:r>
              <a:rPr sz="1400" dirty="0">
                <a:solidFill>
                  <a:srgbClr val="242845"/>
                </a:solidFill>
                <a:latin typeface="Tahoma"/>
                <a:cs typeface="Tahoma"/>
              </a:rPr>
              <a:t>bilgiler</a:t>
            </a:r>
            <a:r>
              <a:rPr sz="1400" spc="-114" dirty="0">
                <a:solidFill>
                  <a:srgbClr val="242845"/>
                </a:solidFill>
                <a:latin typeface="Tahoma"/>
                <a:cs typeface="Tahoma"/>
              </a:rPr>
              <a:t> </a:t>
            </a:r>
            <a:r>
              <a:rPr sz="1400" dirty="0">
                <a:solidFill>
                  <a:srgbClr val="242845"/>
                </a:solidFill>
                <a:latin typeface="Tahoma"/>
                <a:cs typeface="Tahoma"/>
              </a:rPr>
              <a:t>somut</a:t>
            </a:r>
            <a:r>
              <a:rPr sz="1400" spc="-140" dirty="0">
                <a:solidFill>
                  <a:srgbClr val="242845"/>
                </a:solidFill>
                <a:latin typeface="Tahoma"/>
                <a:cs typeface="Tahoma"/>
              </a:rPr>
              <a:t> </a:t>
            </a:r>
            <a:r>
              <a:rPr sz="1400" dirty="0">
                <a:solidFill>
                  <a:srgbClr val="242845"/>
                </a:solidFill>
                <a:latin typeface="Tahoma"/>
                <a:cs typeface="Tahoma"/>
              </a:rPr>
              <a:t>aile</a:t>
            </a:r>
            <a:r>
              <a:rPr sz="1400" spc="-120" dirty="0">
                <a:solidFill>
                  <a:srgbClr val="242845"/>
                </a:solidFill>
                <a:latin typeface="Tahoma"/>
                <a:cs typeface="Tahoma"/>
              </a:rPr>
              <a:t> </a:t>
            </a:r>
            <a:r>
              <a:rPr sz="1400" spc="-10" dirty="0">
                <a:solidFill>
                  <a:srgbClr val="242845"/>
                </a:solidFill>
                <a:latin typeface="Tahoma"/>
                <a:cs typeface="Tahoma"/>
              </a:rPr>
              <a:t>stratejileri</a:t>
            </a:r>
            <a:endParaRPr sz="1400">
              <a:latin typeface="Tahoma"/>
              <a:cs typeface="Tahoma"/>
            </a:endParaRPr>
          </a:p>
          <a:p>
            <a:pPr marR="427355" algn="ctr">
              <a:lnSpc>
                <a:spcPct val="100000"/>
              </a:lnSpc>
            </a:pPr>
            <a:r>
              <a:rPr sz="1400" dirty="0">
                <a:solidFill>
                  <a:srgbClr val="242845"/>
                </a:solidFill>
                <a:latin typeface="Tahoma"/>
                <a:cs typeface="Tahoma"/>
              </a:rPr>
              <a:t>gerçekleştirmenize</a:t>
            </a:r>
            <a:r>
              <a:rPr sz="1400" spc="-45" dirty="0">
                <a:solidFill>
                  <a:srgbClr val="242845"/>
                </a:solidFill>
                <a:latin typeface="Tahoma"/>
                <a:cs typeface="Tahoma"/>
              </a:rPr>
              <a:t> </a:t>
            </a:r>
            <a:r>
              <a:rPr sz="1400" spc="-10" dirty="0">
                <a:solidFill>
                  <a:srgbClr val="242845"/>
                </a:solidFill>
                <a:latin typeface="Tahoma"/>
                <a:cs typeface="Tahoma"/>
              </a:rPr>
              <a:t>yardımcı</a:t>
            </a:r>
            <a:r>
              <a:rPr sz="1400" spc="-45" dirty="0">
                <a:solidFill>
                  <a:srgbClr val="242845"/>
                </a:solidFill>
                <a:latin typeface="Tahoma"/>
                <a:cs typeface="Tahoma"/>
              </a:rPr>
              <a:t> </a:t>
            </a:r>
            <a:r>
              <a:rPr sz="1400" spc="-10" dirty="0">
                <a:solidFill>
                  <a:srgbClr val="242845"/>
                </a:solidFill>
                <a:latin typeface="Tahoma"/>
                <a:cs typeface="Tahoma"/>
              </a:rPr>
              <a:t>olacaktır.</a:t>
            </a:r>
            <a:endParaRPr sz="1400">
              <a:latin typeface="Tahoma"/>
              <a:cs typeface="Tahoma"/>
            </a:endParaRPr>
          </a:p>
          <a:p>
            <a:pPr>
              <a:lnSpc>
                <a:spcPct val="100000"/>
              </a:lnSpc>
              <a:spcBef>
                <a:spcPts val="10"/>
              </a:spcBef>
            </a:pPr>
            <a:endParaRPr sz="2150">
              <a:latin typeface="Tahoma"/>
              <a:cs typeface="Tahoma"/>
            </a:endParaRPr>
          </a:p>
          <a:p>
            <a:pPr marR="51435" algn="ctr">
              <a:lnSpc>
                <a:spcPct val="100000"/>
              </a:lnSpc>
            </a:pPr>
            <a:r>
              <a:rPr sz="1800" b="1" spc="-25" dirty="0">
                <a:solidFill>
                  <a:srgbClr val="FF7C8E"/>
                </a:solidFill>
                <a:latin typeface="Tahoma"/>
                <a:cs typeface="Tahoma"/>
              </a:rPr>
              <a:t>Dinleyin</a:t>
            </a:r>
            <a:endParaRPr sz="1800">
              <a:latin typeface="Tahoma"/>
              <a:cs typeface="Tahoma"/>
            </a:endParaRPr>
          </a:p>
          <a:p>
            <a:pPr marL="12700" marR="5080" algn="ctr">
              <a:lnSpc>
                <a:spcPct val="100000"/>
              </a:lnSpc>
              <a:spcBef>
                <a:spcPts val="969"/>
              </a:spcBef>
            </a:pPr>
            <a:r>
              <a:rPr sz="1400" spc="-10" dirty="0">
                <a:solidFill>
                  <a:srgbClr val="242845"/>
                </a:solidFill>
                <a:latin typeface="Tahoma"/>
                <a:cs typeface="Tahoma"/>
              </a:rPr>
              <a:t>Çocuklarınızı</a:t>
            </a:r>
            <a:r>
              <a:rPr sz="1400" spc="-160" dirty="0">
                <a:solidFill>
                  <a:srgbClr val="242845"/>
                </a:solidFill>
                <a:latin typeface="Tahoma"/>
                <a:cs typeface="Tahoma"/>
              </a:rPr>
              <a:t> </a:t>
            </a:r>
            <a:r>
              <a:rPr sz="1400" spc="-20" dirty="0">
                <a:solidFill>
                  <a:srgbClr val="242845"/>
                </a:solidFill>
                <a:latin typeface="Tahoma"/>
                <a:cs typeface="Tahoma"/>
              </a:rPr>
              <a:t>dinleyin,</a:t>
            </a:r>
            <a:r>
              <a:rPr sz="1400" spc="-120" dirty="0">
                <a:solidFill>
                  <a:srgbClr val="242845"/>
                </a:solidFill>
                <a:latin typeface="Tahoma"/>
                <a:cs typeface="Tahoma"/>
              </a:rPr>
              <a:t> </a:t>
            </a:r>
            <a:r>
              <a:rPr sz="1400" spc="-25">
                <a:solidFill>
                  <a:srgbClr val="242845"/>
                </a:solidFill>
                <a:latin typeface="Tahoma"/>
                <a:cs typeface="Tahoma"/>
              </a:rPr>
              <a:t>hem</a:t>
            </a:r>
            <a:r>
              <a:rPr sz="1400" spc="-114">
                <a:solidFill>
                  <a:srgbClr val="242845"/>
                </a:solidFill>
                <a:latin typeface="Tahoma"/>
                <a:cs typeface="Tahoma"/>
              </a:rPr>
              <a:t> </a:t>
            </a:r>
            <a:r>
              <a:rPr lang="tr-TR" sz="1400" dirty="0" smtClean="0">
                <a:solidFill>
                  <a:srgbClr val="242845"/>
                </a:solidFill>
                <a:latin typeface="Tahoma"/>
                <a:cs typeface="Tahoma"/>
              </a:rPr>
              <a:t>sınav</a:t>
            </a:r>
            <a:r>
              <a:rPr sz="1400" spc="-125" smtClean="0">
                <a:solidFill>
                  <a:srgbClr val="242845"/>
                </a:solidFill>
                <a:latin typeface="Tahoma"/>
                <a:cs typeface="Tahoma"/>
              </a:rPr>
              <a:t> </a:t>
            </a:r>
            <a:r>
              <a:rPr sz="1400" spc="-25" dirty="0">
                <a:solidFill>
                  <a:srgbClr val="242845"/>
                </a:solidFill>
                <a:latin typeface="Tahoma"/>
                <a:cs typeface="Tahoma"/>
              </a:rPr>
              <a:t>hem</a:t>
            </a:r>
            <a:r>
              <a:rPr sz="1400" spc="-120" dirty="0">
                <a:solidFill>
                  <a:srgbClr val="242845"/>
                </a:solidFill>
                <a:latin typeface="Tahoma"/>
                <a:cs typeface="Tahoma"/>
              </a:rPr>
              <a:t> </a:t>
            </a:r>
            <a:r>
              <a:rPr sz="1400" dirty="0">
                <a:solidFill>
                  <a:srgbClr val="242845"/>
                </a:solidFill>
                <a:latin typeface="Tahoma"/>
                <a:cs typeface="Tahoma"/>
              </a:rPr>
              <a:t>de</a:t>
            </a:r>
            <a:r>
              <a:rPr sz="1400" spc="-125" dirty="0">
                <a:solidFill>
                  <a:srgbClr val="242845"/>
                </a:solidFill>
                <a:latin typeface="Tahoma"/>
                <a:cs typeface="Tahoma"/>
              </a:rPr>
              <a:t> </a:t>
            </a:r>
            <a:r>
              <a:rPr sz="1400" spc="-10" dirty="0">
                <a:solidFill>
                  <a:srgbClr val="242845"/>
                </a:solidFill>
                <a:latin typeface="Tahoma"/>
                <a:cs typeface="Tahoma"/>
              </a:rPr>
              <a:t>salgın</a:t>
            </a:r>
            <a:r>
              <a:rPr sz="1400" spc="-135" dirty="0">
                <a:solidFill>
                  <a:srgbClr val="242845"/>
                </a:solidFill>
                <a:latin typeface="Tahoma"/>
                <a:cs typeface="Tahoma"/>
              </a:rPr>
              <a:t> </a:t>
            </a:r>
            <a:r>
              <a:rPr sz="1400" spc="-10" dirty="0">
                <a:solidFill>
                  <a:srgbClr val="242845"/>
                </a:solidFill>
                <a:latin typeface="Tahoma"/>
                <a:cs typeface="Tahoma"/>
              </a:rPr>
              <a:t>dönemine</a:t>
            </a:r>
            <a:r>
              <a:rPr sz="1400" spc="-145" dirty="0">
                <a:solidFill>
                  <a:srgbClr val="242845"/>
                </a:solidFill>
                <a:latin typeface="Tahoma"/>
                <a:cs typeface="Tahoma"/>
              </a:rPr>
              <a:t> </a:t>
            </a:r>
            <a:r>
              <a:rPr sz="1400" dirty="0">
                <a:solidFill>
                  <a:srgbClr val="242845"/>
                </a:solidFill>
                <a:latin typeface="Tahoma"/>
                <a:cs typeface="Tahoma"/>
              </a:rPr>
              <a:t>dair</a:t>
            </a:r>
            <a:r>
              <a:rPr sz="1400" spc="-145" dirty="0">
                <a:solidFill>
                  <a:srgbClr val="242845"/>
                </a:solidFill>
                <a:latin typeface="Tahoma"/>
                <a:cs typeface="Tahoma"/>
              </a:rPr>
              <a:t> </a:t>
            </a:r>
            <a:r>
              <a:rPr sz="1400" spc="-30" dirty="0">
                <a:solidFill>
                  <a:srgbClr val="242845"/>
                </a:solidFill>
                <a:latin typeface="Tahoma"/>
                <a:cs typeface="Tahoma"/>
              </a:rPr>
              <a:t>duygularını</a:t>
            </a:r>
            <a:r>
              <a:rPr sz="1400" spc="-160" dirty="0">
                <a:solidFill>
                  <a:srgbClr val="242845"/>
                </a:solidFill>
                <a:latin typeface="Tahoma"/>
                <a:cs typeface="Tahoma"/>
              </a:rPr>
              <a:t> </a:t>
            </a:r>
            <a:r>
              <a:rPr sz="1400" spc="-10" dirty="0">
                <a:solidFill>
                  <a:srgbClr val="242845"/>
                </a:solidFill>
                <a:latin typeface="Tahoma"/>
                <a:cs typeface="Tahoma"/>
              </a:rPr>
              <a:t>sizinle paylaşmasına</a:t>
            </a:r>
            <a:r>
              <a:rPr sz="1400" spc="-155" dirty="0">
                <a:solidFill>
                  <a:srgbClr val="242845"/>
                </a:solidFill>
                <a:latin typeface="Tahoma"/>
                <a:cs typeface="Tahoma"/>
              </a:rPr>
              <a:t> </a:t>
            </a:r>
            <a:r>
              <a:rPr sz="1400" dirty="0">
                <a:solidFill>
                  <a:srgbClr val="242845"/>
                </a:solidFill>
                <a:latin typeface="Tahoma"/>
                <a:cs typeface="Tahoma"/>
              </a:rPr>
              <a:t>fırsat</a:t>
            </a:r>
            <a:r>
              <a:rPr sz="1400" spc="-105" dirty="0">
                <a:solidFill>
                  <a:srgbClr val="242845"/>
                </a:solidFill>
                <a:latin typeface="Tahoma"/>
                <a:cs typeface="Tahoma"/>
              </a:rPr>
              <a:t> </a:t>
            </a:r>
            <a:r>
              <a:rPr sz="1400" spc="-30" dirty="0">
                <a:solidFill>
                  <a:srgbClr val="242845"/>
                </a:solidFill>
                <a:latin typeface="Tahoma"/>
                <a:cs typeface="Tahoma"/>
              </a:rPr>
              <a:t>tanıyın.</a:t>
            </a:r>
            <a:r>
              <a:rPr sz="1400" spc="-135" dirty="0">
                <a:solidFill>
                  <a:srgbClr val="242845"/>
                </a:solidFill>
                <a:latin typeface="Tahoma"/>
                <a:cs typeface="Tahoma"/>
              </a:rPr>
              <a:t> </a:t>
            </a:r>
            <a:r>
              <a:rPr sz="1400" spc="-35" dirty="0">
                <a:solidFill>
                  <a:srgbClr val="242845"/>
                </a:solidFill>
                <a:latin typeface="Tahoma"/>
                <a:cs typeface="Tahoma"/>
              </a:rPr>
              <a:t>Duygularını</a:t>
            </a:r>
            <a:r>
              <a:rPr sz="1400" spc="-135" dirty="0">
                <a:solidFill>
                  <a:srgbClr val="242845"/>
                </a:solidFill>
                <a:latin typeface="Tahoma"/>
                <a:cs typeface="Tahoma"/>
              </a:rPr>
              <a:t> </a:t>
            </a:r>
            <a:r>
              <a:rPr sz="1400" dirty="0">
                <a:solidFill>
                  <a:srgbClr val="242845"/>
                </a:solidFill>
                <a:latin typeface="Tahoma"/>
                <a:cs typeface="Tahoma"/>
              </a:rPr>
              <a:t>ifade</a:t>
            </a:r>
            <a:r>
              <a:rPr sz="1400" spc="-100" dirty="0">
                <a:solidFill>
                  <a:srgbClr val="242845"/>
                </a:solidFill>
                <a:latin typeface="Tahoma"/>
                <a:cs typeface="Tahoma"/>
              </a:rPr>
              <a:t> </a:t>
            </a:r>
            <a:r>
              <a:rPr sz="1400" dirty="0">
                <a:solidFill>
                  <a:srgbClr val="242845"/>
                </a:solidFill>
                <a:latin typeface="Tahoma"/>
                <a:cs typeface="Tahoma"/>
              </a:rPr>
              <a:t>etme</a:t>
            </a:r>
            <a:r>
              <a:rPr sz="1400" spc="-95" dirty="0">
                <a:solidFill>
                  <a:srgbClr val="242845"/>
                </a:solidFill>
                <a:latin typeface="Tahoma"/>
                <a:cs typeface="Tahoma"/>
              </a:rPr>
              <a:t> </a:t>
            </a:r>
            <a:r>
              <a:rPr sz="1400" dirty="0">
                <a:solidFill>
                  <a:srgbClr val="242845"/>
                </a:solidFill>
                <a:latin typeface="Tahoma"/>
                <a:cs typeface="Tahoma"/>
              </a:rPr>
              <a:t>fırsatı</a:t>
            </a:r>
            <a:r>
              <a:rPr sz="1400" spc="-105" dirty="0">
                <a:solidFill>
                  <a:srgbClr val="242845"/>
                </a:solidFill>
                <a:latin typeface="Tahoma"/>
                <a:cs typeface="Tahoma"/>
              </a:rPr>
              <a:t> </a:t>
            </a:r>
            <a:r>
              <a:rPr sz="1400" spc="-30" dirty="0">
                <a:solidFill>
                  <a:srgbClr val="242845"/>
                </a:solidFill>
                <a:latin typeface="Tahoma"/>
                <a:cs typeface="Tahoma"/>
              </a:rPr>
              <a:t>bulan</a:t>
            </a:r>
            <a:r>
              <a:rPr sz="1400" spc="-120" dirty="0">
                <a:solidFill>
                  <a:srgbClr val="242845"/>
                </a:solidFill>
                <a:latin typeface="Tahoma"/>
                <a:cs typeface="Tahoma"/>
              </a:rPr>
              <a:t> </a:t>
            </a:r>
            <a:r>
              <a:rPr sz="1400" spc="-10" dirty="0">
                <a:solidFill>
                  <a:srgbClr val="242845"/>
                </a:solidFill>
                <a:latin typeface="Tahoma"/>
                <a:cs typeface="Tahoma"/>
              </a:rPr>
              <a:t>çocukların </a:t>
            </a:r>
            <a:r>
              <a:rPr sz="1400" dirty="0">
                <a:solidFill>
                  <a:srgbClr val="242845"/>
                </a:solidFill>
                <a:latin typeface="Tahoma"/>
                <a:cs typeface="Tahoma"/>
              </a:rPr>
              <a:t>psikolojik</a:t>
            </a:r>
            <a:r>
              <a:rPr sz="1400" spc="-125" dirty="0">
                <a:solidFill>
                  <a:srgbClr val="242845"/>
                </a:solidFill>
                <a:latin typeface="Tahoma"/>
                <a:cs typeface="Tahoma"/>
              </a:rPr>
              <a:t> </a:t>
            </a:r>
            <a:r>
              <a:rPr sz="1400" spc="-10" dirty="0">
                <a:solidFill>
                  <a:srgbClr val="242845"/>
                </a:solidFill>
                <a:latin typeface="Tahoma"/>
                <a:cs typeface="Tahoma"/>
              </a:rPr>
              <a:t>sağlamlıkları</a:t>
            </a:r>
            <a:r>
              <a:rPr sz="1400" spc="-120" dirty="0">
                <a:solidFill>
                  <a:srgbClr val="242845"/>
                </a:solidFill>
                <a:latin typeface="Tahoma"/>
                <a:cs typeface="Tahoma"/>
              </a:rPr>
              <a:t> </a:t>
            </a:r>
            <a:r>
              <a:rPr sz="1400" spc="-10" dirty="0">
                <a:solidFill>
                  <a:srgbClr val="242845"/>
                </a:solidFill>
                <a:latin typeface="Tahoma"/>
                <a:cs typeface="Tahoma"/>
              </a:rPr>
              <a:t>yükselmektedir.</a:t>
            </a:r>
            <a:endParaRPr sz="1400">
              <a:latin typeface="Tahoma"/>
              <a:cs typeface="Tahoma"/>
            </a:endParaRPr>
          </a:p>
        </p:txBody>
      </p:sp>
      <p:sp>
        <p:nvSpPr>
          <p:cNvPr id="12" name="object 12"/>
          <p:cNvSpPr/>
          <p:nvPr/>
        </p:nvSpPr>
        <p:spPr>
          <a:xfrm>
            <a:off x="970661" y="1098685"/>
            <a:ext cx="1163320" cy="1069975"/>
          </a:xfrm>
          <a:custGeom>
            <a:avLst/>
            <a:gdLst/>
            <a:ahLst/>
            <a:cxnLst/>
            <a:rect l="l" t="t" r="r" b="b"/>
            <a:pathLst>
              <a:path w="1163320" h="1069975">
                <a:moveTo>
                  <a:pt x="768078" y="0"/>
                </a:moveTo>
                <a:lnTo>
                  <a:pt x="714755" y="6595"/>
                </a:lnTo>
                <a:lnTo>
                  <a:pt x="676637" y="16851"/>
                </a:lnTo>
                <a:lnTo>
                  <a:pt x="636382" y="31065"/>
                </a:lnTo>
                <a:lnTo>
                  <a:pt x="594392" y="48914"/>
                </a:lnTo>
                <a:lnTo>
                  <a:pt x="551069" y="70074"/>
                </a:lnTo>
                <a:lnTo>
                  <a:pt x="506816" y="94222"/>
                </a:lnTo>
                <a:lnTo>
                  <a:pt x="462034" y="121036"/>
                </a:lnTo>
                <a:lnTo>
                  <a:pt x="417128" y="150192"/>
                </a:lnTo>
                <a:lnTo>
                  <a:pt x="372498" y="181367"/>
                </a:lnTo>
                <a:lnTo>
                  <a:pt x="328548" y="214240"/>
                </a:lnTo>
                <a:lnTo>
                  <a:pt x="281581" y="251893"/>
                </a:lnTo>
                <a:lnTo>
                  <a:pt x="236442" y="290781"/>
                </a:lnTo>
                <a:lnTo>
                  <a:pt x="193661" y="330478"/>
                </a:lnTo>
                <a:lnTo>
                  <a:pt x="153770" y="370558"/>
                </a:lnTo>
                <a:lnTo>
                  <a:pt x="117299" y="410593"/>
                </a:lnTo>
                <a:lnTo>
                  <a:pt x="84778" y="450158"/>
                </a:lnTo>
                <a:lnTo>
                  <a:pt x="56738" y="488826"/>
                </a:lnTo>
                <a:lnTo>
                  <a:pt x="33710" y="526170"/>
                </a:lnTo>
                <a:lnTo>
                  <a:pt x="16223" y="561765"/>
                </a:lnTo>
                <a:lnTo>
                  <a:pt x="0" y="626000"/>
                </a:lnTo>
                <a:lnTo>
                  <a:pt x="2323" y="653787"/>
                </a:lnTo>
                <a:lnTo>
                  <a:pt x="15109" y="695394"/>
                </a:lnTo>
                <a:lnTo>
                  <a:pt x="34575" y="738674"/>
                </a:lnTo>
                <a:lnTo>
                  <a:pt x="59742" y="782733"/>
                </a:lnTo>
                <a:lnTo>
                  <a:pt x="89626" y="826676"/>
                </a:lnTo>
                <a:lnTo>
                  <a:pt x="123247" y="869612"/>
                </a:lnTo>
                <a:lnTo>
                  <a:pt x="159623" y="910646"/>
                </a:lnTo>
                <a:lnTo>
                  <a:pt x="197772" y="948884"/>
                </a:lnTo>
                <a:lnTo>
                  <a:pt x="236713" y="983434"/>
                </a:lnTo>
                <a:lnTo>
                  <a:pt x="275464" y="1013402"/>
                </a:lnTo>
                <a:lnTo>
                  <a:pt x="313044" y="1037895"/>
                </a:lnTo>
                <a:lnTo>
                  <a:pt x="348471" y="1056018"/>
                </a:lnTo>
                <a:lnTo>
                  <a:pt x="408939" y="1069585"/>
                </a:lnTo>
                <a:lnTo>
                  <a:pt x="450833" y="1061770"/>
                </a:lnTo>
                <a:lnTo>
                  <a:pt x="491584" y="1045455"/>
                </a:lnTo>
                <a:lnTo>
                  <a:pt x="529811" y="1023615"/>
                </a:lnTo>
                <a:lnTo>
                  <a:pt x="564133" y="999227"/>
                </a:lnTo>
                <a:lnTo>
                  <a:pt x="615076" y="955031"/>
                </a:lnTo>
                <a:lnTo>
                  <a:pt x="634491" y="935219"/>
                </a:lnTo>
                <a:lnTo>
                  <a:pt x="716618" y="867567"/>
                </a:lnTo>
                <a:lnTo>
                  <a:pt x="897556" y="710810"/>
                </a:lnTo>
                <a:lnTo>
                  <a:pt x="1079136" y="534240"/>
                </a:lnTo>
                <a:lnTo>
                  <a:pt x="1163192" y="407153"/>
                </a:lnTo>
                <a:lnTo>
                  <a:pt x="1161408" y="382810"/>
                </a:lnTo>
                <a:lnTo>
                  <a:pt x="1143938" y="319006"/>
                </a:lnTo>
                <a:lnTo>
                  <a:pt x="1128561" y="281896"/>
                </a:lnTo>
                <a:lnTo>
                  <a:pt x="1108963" y="242880"/>
                </a:lnTo>
                <a:lnTo>
                  <a:pt x="1085297" y="203136"/>
                </a:lnTo>
                <a:lnTo>
                  <a:pt x="1057719" y="163837"/>
                </a:lnTo>
                <a:lnTo>
                  <a:pt x="1026382" y="126161"/>
                </a:lnTo>
                <a:lnTo>
                  <a:pt x="991440" y="91282"/>
                </a:lnTo>
                <a:lnTo>
                  <a:pt x="953049" y="60377"/>
                </a:lnTo>
                <a:lnTo>
                  <a:pt x="911363" y="34620"/>
                </a:lnTo>
                <a:lnTo>
                  <a:pt x="866536" y="15188"/>
                </a:lnTo>
                <a:lnTo>
                  <a:pt x="818723" y="3256"/>
                </a:lnTo>
                <a:lnTo>
                  <a:pt x="768078" y="0"/>
                </a:lnTo>
                <a:close/>
              </a:path>
            </a:pathLst>
          </a:custGeom>
          <a:solidFill>
            <a:srgbClr val="81D2E7"/>
          </a:solidFill>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34459" y="307847"/>
            <a:ext cx="1097280" cy="1238885"/>
          </a:xfrm>
          <a:custGeom>
            <a:avLst/>
            <a:gdLst/>
            <a:ahLst/>
            <a:cxnLst/>
            <a:rect l="l" t="t" r="r" b="b"/>
            <a:pathLst>
              <a:path w="1097280" h="1238885">
                <a:moveTo>
                  <a:pt x="223803" y="0"/>
                </a:moveTo>
                <a:lnTo>
                  <a:pt x="180687" y="7826"/>
                </a:lnTo>
                <a:lnTo>
                  <a:pt x="137951" y="32130"/>
                </a:lnTo>
                <a:lnTo>
                  <a:pt x="95785" y="62567"/>
                </a:lnTo>
                <a:lnTo>
                  <a:pt x="60252" y="98563"/>
                </a:lnTo>
                <a:lnTo>
                  <a:pt x="32466" y="140130"/>
                </a:lnTo>
                <a:lnTo>
                  <a:pt x="13544" y="187282"/>
                </a:lnTo>
                <a:lnTo>
                  <a:pt x="4601" y="240029"/>
                </a:lnTo>
                <a:lnTo>
                  <a:pt x="0" y="272286"/>
                </a:lnTo>
                <a:lnTo>
                  <a:pt x="2458" y="307768"/>
                </a:lnTo>
                <a:lnTo>
                  <a:pt x="10370" y="345418"/>
                </a:lnTo>
                <a:lnTo>
                  <a:pt x="22127" y="384175"/>
                </a:lnTo>
                <a:lnTo>
                  <a:pt x="57608" y="436943"/>
                </a:lnTo>
                <a:lnTo>
                  <a:pt x="97565" y="493902"/>
                </a:lnTo>
                <a:lnTo>
                  <a:pt x="129092" y="535350"/>
                </a:lnTo>
                <a:lnTo>
                  <a:pt x="161085" y="576476"/>
                </a:lnTo>
                <a:lnTo>
                  <a:pt x="193546" y="617269"/>
                </a:lnTo>
                <a:lnTo>
                  <a:pt x="226473" y="657720"/>
                </a:lnTo>
                <a:lnTo>
                  <a:pt x="259867" y="697817"/>
                </a:lnTo>
                <a:lnTo>
                  <a:pt x="293726" y="737551"/>
                </a:lnTo>
                <a:lnTo>
                  <a:pt x="328052" y="776912"/>
                </a:lnTo>
                <a:lnTo>
                  <a:pt x="362844" y="815888"/>
                </a:lnTo>
                <a:lnTo>
                  <a:pt x="398101" y="854469"/>
                </a:lnTo>
                <a:lnTo>
                  <a:pt x="433824" y="892645"/>
                </a:lnTo>
                <a:lnTo>
                  <a:pt x="470011" y="930406"/>
                </a:lnTo>
                <a:lnTo>
                  <a:pt x="506664" y="967741"/>
                </a:lnTo>
                <a:lnTo>
                  <a:pt x="543781" y="1004639"/>
                </a:lnTo>
                <a:lnTo>
                  <a:pt x="581362" y="1041091"/>
                </a:lnTo>
                <a:lnTo>
                  <a:pt x="654916" y="1111003"/>
                </a:lnTo>
                <a:lnTo>
                  <a:pt x="692125" y="1142919"/>
                </a:lnTo>
                <a:lnTo>
                  <a:pt x="731303" y="1172330"/>
                </a:lnTo>
                <a:lnTo>
                  <a:pt x="772719" y="1198730"/>
                </a:lnTo>
                <a:lnTo>
                  <a:pt x="816639" y="1221613"/>
                </a:lnTo>
                <a:lnTo>
                  <a:pt x="853453" y="1234376"/>
                </a:lnTo>
                <a:lnTo>
                  <a:pt x="889029" y="1238757"/>
                </a:lnTo>
                <a:lnTo>
                  <a:pt x="916301" y="1236001"/>
                </a:lnTo>
                <a:lnTo>
                  <a:pt x="969843" y="1213201"/>
                </a:lnTo>
                <a:lnTo>
                  <a:pt x="1021459" y="1165669"/>
                </a:lnTo>
                <a:lnTo>
                  <a:pt x="1064908" y="1107360"/>
                </a:lnTo>
                <a:lnTo>
                  <a:pt x="1093271" y="1043384"/>
                </a:lnTo>
                <a:lnTo>
                  <a:pt x="1097135" y="1010729"/>
                </a:lnTo>
                <a:lnTo>
                  <a:pt x="1095593" y="978074"/>
                </a:lnTo>
                <a:lnTo>
                  <a:pt x="1079398" y="914919"/>
                </a:lnTo>
                <a:lnTo>
                  <a:pt x="1053212" y="858254"/>
                </a:lnTo>
                <a:lnTo>
                  <a:pt x="1010008" y="783892"/>
                </a:lnTo>
                <a:lnTo>
                  <a:pt x="981652" y="739987"/>
                </a:lnTo>
                <a:lnTo>
                  <a:pt x="951927" y="697019"/>
                </a:lnTo>
                <a:lnTo>
                  <a:pt x="920970" y="654923"/>
                </a:lnTo>
                <a:lnTo>
                  <a:pt x="888917" y="613630"/>
                </a:lnTo>
                <a:lnTo>
                  <a:pt x="855906" y="573073"/>
                </a:lnTo>
                <a:lnTo>
                  <a:pt x="822073" y="533186"/>
                </a:lnTo>
                <a:lnTo>
                  <a:pt x="787556" y="493902"/>
                </a:lnTo>
                <a:lnTo>
                  <a:pt x="754911" y="455244"/>
                </a:lnTo>
                <a:lnTo>
                  <a:pt x="722129" y="417044"/>
                </a:lnTo>
                <a:lnTo>
                  <a:pt x="689077" y="379236"/>
                </a:lnTo>
                <a:lnTo>
                  <a:pt x="655619" y="341756"/>
                </a:lnTo>
                <a:lnTo>
                  <a:pt x="621619" y="304539"/>
                </a:lnTo>
                <a:lnTo>
                  <a:pt x="586942" y="267517"/>
                </a:lnTo>
                <a:lnTo>
                  <a:pt x="551452" y="230627"/>
                </a:lnTo>
                <a:lnTo>
                  <a:pt x="515014" y="193801"/>
                </a:lnTo>
                <a:lnTo>
                  <a:pt x="476514" y="155841"/>
                </a:lnTo>
                <a:lnTo>
                  <a:pt x="436922" y="118715"/>
                </a:lnTo>
                <a:lnTo>
                  <a:pt x="395118" y="83260"/>
                </a:lnTo>
                <a:lnTo>
                  <a:pt x="349979" y="50310"/>
                </a:lnTo>
                <a:lnTo>
                  <a:pt x="300384" y="20700"/>
                </a:lnTo>
                <a:lnTo>
                  <a:pt x="261475" y="5302"/>
                </a:lnTo>
                <a:lnTo>
                  <a:pt x="242502" y="1341"/>
                </a:lnTo>
                <a:lnTo>
                  <a:pt x="223803" y="0"/>
                </a:lnTo>
                <a:close/>
              </a:path>
            </a:pathLst>
          </a:custGeom>
          <a:solidFill>
            <a:srgbClr val="42BADF"/>
          </a:solidFill>
        </p:spPr>
        <p:txBody>
          <a:bodyPr wrap="square" lIns="0" tIns="0" rIns="0" bIns="0" rtlCol="0"/>
          <a:lstStyle/>
          <a:p>
            <a:endParaRPr/>
          </a:p>
        </p:txBody>
      </p:sp>
      <p:grpSp>
        <p:nvGrpSpPr>
          <p:cNvPr id="3" name="object 3"/>
          <p:cNvGrpSpPr/>
          <p:nvPr/>
        </p:nvGrpSpPr>
        <p:grpSpPr>
          <a:xfrm>
            <a:off x="0" y="365759"/>
            <a:ext cx="8921115" cy="4777740"/>
            <a:chOff x="0" y="365759"/>
            <a:chExt cx="8921115" cy="4777740"/>
          </a:xfrm>
        </p:grpSpPr>
        <p:sp>
          <p:nvSpPr>
            <p:cNvPr id="4" name="object 4"/>
            <p:cNvSpPr/>
            <p:nvPr/>
          </p:nvSpPr>
          <p:spPr>
            <a:xfrm>
              <a:off x="6953788" y="2575559"/>
              <a:ext cx="1967230" cy="2567940"/>
            </a:xfrm>
            <a:custGeom>
              <a:avLst/>
              <a:gdLst/>
              <a:ahLst/>
              <a:cxnLst/>
              <a:rect l="l" t="t" r="r" b="b"/>
              <a:pathLst>
                <a:path w="1967229" h="2567940">
                  <a:moveTo>
                    <a:pt x="1484599" y="0"/>
                  </a:moveTo>
                  <a:lnTo>
                    <a:pt x="1422210" y="5334"/>
                  </a:lnTo>
                  <a:lnTo>
                    <a:pt x="1360012" y="20954"/>
                  </a:lnTo>
                  <a:lnTo>
                    <a:pt x="1312408" y="35939"/>
                  </a:lnTo>
                  <a:lnTo>
                    <a:pt x="1266180" y="53819"/>
                  </a:lnTo>
                  <a:lnTo>
                    <a:pt x="1221427" y="74501"/>
                  </a:lnTo>
                  <a:lnTo>
                    <a:pt x="1178244" y="97890"/>
                  </a:lnTo>
                  <a:lnTo>
                    <a:pt x="1136730" y="123889"/>
                  </a:lnTo>
                  <a:lnTo>
                    <a:pt x="1096981" y="152404"/>
                  </a:lnTo>
                  <a:lnTo>
                    <a:pt x="1059095" y="183340"/>
                  </a:lnTo>
                  <a:lnTo>
                    <a:pt x="1023168" y="216602"/>
                  </a:lnTo>
                  <a:lnTo>
                    <a:pt x="989299" y="252094"/>
                  </a:lnTo>
                  <a:lnTo>
                    <a:pt x="955149" y="287448"/>
                  </a:lnTo>
                  <a:lnTo>
                    <a:pt x="922202" y="324171"/>
                  </a:lnTo>
                  <a:lnTo>
                    <a:pt x="890247" y="362266"/>
                  </a:lnTo>
                  <a:lnTo>
                    <a:pt x="859068" y="401739"/>
                  </a:lnTo>
                  <a:lnTo>
                    <a:pt x="828454" y="442594"/>
                  </a:lnTo>
                  <a:lnTo>
                    <a:pt x="798189" y="484837"/>
                  </a:lnTo>
                  <a:lnTo>
                    <a:pt x="768062" y="528470"/>
                  </a:lnTo>
                  <a:lnTo>
                    <a:pt x="737859" y="573500"/>
                  </a:lnTo>
                  <a:lnTo>
                    <a:pt x="707367" y="619930"/>
                  </a:lnTo>
                  <a:lnTo>
                    <a:pt x="676371" y="667765"/>
                  </a:lnTo>
                  <a:lnTo>
                    <a:pt x="637954" y="733504"/>
                  </a:lnTo>
                  <a:lnTo>
                    <a:pt x="616899" y="770975"/>
                  </a:lnTo>
                  <a:lnTo>
                    <a:pt x="571845" y="857395"/>
                  </a:lnTo>
                  <a:lnTo>
                    <a:pt x="548676" y="902663"/>
                  </a:lnTo>
                  <a:lnTo>
                    <a:pt x="525830" y="948091"/>
                  </a:lnTo>
                  <a:lnTo>
                    <a:pt x="503301" y="993676"/>
                  </a:lnTo>
                  <a:lnTo>
                    <a:pt x="481083" y="1039412"/>
                  </a:lnTo>
                  <a:lnTo>
                    <a:pt x="459167" y="1085294"/>
                  </a:lnTo>
                  <a:lnTo>
                    <a:pt x="437546" y="1131318"/>
                  </a:lnTo>
                  <a:lnTo>
                    <a:pt x="416215" y="1177480"/>
                  </a:lnTo>
                  <a:lnTo>
                    <a:pt x="395166" y="1223775"/>
                  </a:lnTo>
                  <a:lnTo>
                    <a:pt x="374391" y="1270198"/>
                  </a:lnTo>
                  <a:lnTo>
                    <a:pt x="353885" y="1316744"/>
                  </a:lnTo>
                  <a:lnTo>
                    <a:pt x="333640" y="1363410"/>
                  </a:lnTo>
                  <a:lnTo>
                    <a:pt x="313648" y="1410189"/>
                  </a:lnTo>
                  <a:lnTo>
                    <a:pt x="293904" y="1457079"/>
                  </a:lnTo>
                  <a:lnTo>
                    <a:pt x="255129" y="1551169"/>
                  </a:lnTo>
                  <a:lnTo>
                    <a:pt x="217258" y="1645642"/>
                  </a:lnTo>
                  <a:lnTo>
                    <a:pt x="180236" y="1740462"/>
                  </a:lnTo>
                  <a:lnTo>
                    <a:pt x="144007" y="1835592"/>
                  </a:lnTo>
                  <a:lnTo>
                    <a:pt x="108515" y="1930994"/>
                  </a:lnTo>
                  <a:lnTo>
                    <a:pt x="91028" y="1978787"/>
                  </a:lnTo>
                  <a:lnTo>
                    <a:pt x="71974" y="2026463"/>
                  </a:lnTo>
                  <a:lnTo>
                    <a:pt x="54634" y="2075351"/>
                  </a:lnTo>
                  <a:lnTo>
                    <a:pt x="39310" y="2125246"/>
                  </a:lnTo>
                  <a:lnTo>
                    <a:pt x="26300" y="2175949"/>
                  </a:lnTo>
                  <a:lnTo>
                    <a:pt x="15905" y="2227257"/>
                  </a:lnTo>
                  <a:lnTo>
                    <a:pt x="8425" y="2278968"/>
                  </a:lnTo>
                  <a:lnTo>
                    <a:pt x="0" y="2382125"/>
                  </a:lnTo>
                  <a:lnTo>
                    <a:pt x="1386" y="2431723"/>
                  </a:lnTo>
                  <a:lnTo>
                    <a:pt x="8321" y="2479377"/>
                  </a:lnTo>
                  <a:lnTo>
                    <a:pt x="20802" y="2524792"/>
                  </a:lnTo>
                  <a:lnTo>
                    <a:pt x="38831" y="2567671"/>
                  </a:lnTo>
                  <a:lnTo>
                    <a:pt x="1064610" y="2567671"/>
                  </a:lnTo>
                  <a:lnTo>
                    <a:pt x="1097517" y="2526411"/>
                  </a:lnTo>
                  <a:lnTo>
                    <a:pt x="1127414" y="2483675"/>
                  </a:lnTo>
                  <a:lnTo>
                    <a:pt x="1155082" y="2439956"/>
                  </a:lnTo>
                  <a:lnTo>
                    <a:pt x="1181300" y="2395745"/>
                  </a:lnTo>
                  <a:lnTo>
                    <a:pt x="1206847" y="2351535"/>
                  </a:lnTo>
                  <a:lnTo>
                    <a:pt x="1232504" y="2307818"/>
                  </a:lnTo>
                  <a:lnTo>
                    <a:pt x="1255663" y="2264222"/>
                  </a:lnTo>
                  <a:lnTo>
                    <a:pt x="1277547" y="2220164"/>
                  </a:lnTo>
                  <a:lnTo>
                    <a:pt x="1298488" y="2175711"/>
                  </a:lnTo>
                  <a:lnTo>
                    <a:pt x="1318816" y="2130928"/>
                  </a:lnTo>
                  <a:lnTo>
                    <a:pt x="1358966" y="2040636"/>
                  </a:lnTo>
                  <a:lnTo>
                    <a:pt x="1379451" y="1995260"/>
                  </a:lnTo>
                  <a:lnTo>
                    <a:pt x="1400652" y="1949818"/>
                  </a:lnTo>
                  <a:lnTo>
                    <a:pt x="1445269" y="1858724"/>
                  </a:lnTo>
                  <a:lnTo>
                    <a:pt x="1489354" y="1767375"/>
                  </a:lnTo>
                  <a:lnTo>
                    <a:pt x="1532845" y="1675750"/>
                  </a:lnTo>
                  <a:lnTo>
                    <a:pt x="1575682" y="1583828"/>
                  </a:lnTo>
                  <a:lnTo>
                    <a:pt x="1617802" y="1491588"/>
                  </a:lnTo>
                  <a:lnTo>
                    <a:pt x="1659145" y="1399011"/>
                  </a:lnTo>
                  <a:lnTo>
                    <a:pt x="1699649" y="1306074"/>
                  </a:lnTo>
                  <a:lnTo>
                    <a:pt x="1739253" y="1212758"/>
                  </a:lnTo>
                  <a:lnTo>
                    <a:pt x="1758698" y="1165951"/>
                  </a:lnTo>
                  <a:lnTo>
                    <a:pt x="1777896" y="1119041"/>
                  </a:lnTo>
                  <a:lnTo>
                    <a:pt x="1796837" y="1072026"/>
                  </a:lnTo>
                  <a:lnTo>
                    <a:pt x="1815516" y="1024902"/>
                  </a:lnTo>
                  <a:lnTo>
                    <a:pt x="1833923" y="977669"/>
                  </a:lnTo>
                  <a:lnTo>
                    <a:pt x="1852052" y="930322"/>
                  </a:lnTo>
                  <a:lnTo>
                    <a:pt x="1869894" y="882859"/>
                  </a:lnTo>
                  <a:lnTo>
                    <a:pt x="1887443" y="835278"/>
                  </a:lnTo>
                  <a:lnTo>
                    <a:pt x="1906263" y="782363"/>
                  </a:lnTo>
                  <a:lnTo>
                    <a:pt x="1921416" y="728376"/>
                  </a:lnTo>
                  <a:lnTo>
                    <a:pt x="1935520" y="674437"/>
                  </a:lnTo>
                  <a:lnTo>
                    <a:pt x="1951197" y="621664"/>
                  </a:lnTo>
                  <a:lnTo>
                    <a:pt x="1960922" y="569624"/>
                  </a:lnTo>
                  <a:lnTo>
                    <a:pt x="1966241" y="519605"/>
                  </a:lnTo>
                  <a:lnTo>
                    <a:pt x="1967230" y="471598"/>
                  </a:lnTo>
                  <a:lnTo>
                    <a:pt x="1963964" y="425596"/>
                  </a:lnTo>
                  <a:lnTo>
                    <a:pt x="1956522" y="381590"/>
                  </a:lnTo>
                  <a:lnTo>
                    <a:pt x="1944977" y="339571"/>
                  </a:lnTo>
                  <a:lnTo>
                    <a:pt x="1929408" y="299531"/>
                  </a:lnTo>
                  <a:lnTo>
                    <a:pt x="1909890" y="261461"/>
                  </a:lnTo>
                  <a:lnTo>
                    <a:pt x="1886500" y="225352"/>
                  </a:lnTo>
                  <a:lnTo>
                    <a:pt x="1859313" y="191197"/>
                  </a:lnTo>
                  <a:lnTo>
                    <a:pt x="1828406" y="158985"/>
                  </a:lnTo>
                  <a:lnTo>
                    <a:pt x="1793856" y="128710"/>
                  </a:lnTo>
                  <a:lnTo>
                    <a:pt x="1755738" y="100362"/>
                  </a:lnTo>
                  <a:lnTo>
                    <a:pt x="1714129" y="73933"/>
                  </a:lnTo>
                  <a:lnTo>
                    <a:pt x="1669105" y="49414"/>
                  </a:lnTo>
                  <a:lnTo>
                    <a:pt x="1620743" y="26796"/>
                  </a:lnTo>
                  <a:lnTo>
                    <a:pt x="1552576" y="6588"/>
                  </a:lnTo>
                  <a:lnTo>
                    <a:pt x="1518552" y="1633"/>
                  </a:lnTo>
                  <a:lnTo>
                    <a:pt x="1484599" y="0"/>
                  </a:lnTo>
                  <a:close/>
                </a:path>
              </a:pathLst>
            </a:custGeom>
            <a:solidFill>
              <a:srgbClr val="42BADF"/>
            </a:solidFill>
          </p:spPr>
          <p:txBody>
            <a:bodyPr wrap="square" lIns="0" tIns="0" rIns="0" bIns="0" rtlCol="0"/>
            <a:lstStyle/>
            <a:p>
              <a:endParaRPr/>
            </a:p>
          </p:txBody>
        </p:sp>
        <p:sp>
          <p:nvSpPr>
            <p:cNvPr id="5" name="object 5"/>
            <p:cNvSpPr/>
            <p:nvPr/>
          </p:nvSpPr>
          <p:spPr>
            <a:xfrm>
              <a:off x="1135380" y="1309115"/>
              <a:ext cx="6914515" cy="3634740"/>
            </a:xfrm>
            <a:custGeom>
              <a:avLst/>
              <a:gdLst/>
              <a:ahLst/>
              <a:cxnLst/>
              <a:rect l="l" t="t" r="r" b="b"/>
              <a:pathLst>
                <a:path w="6914515" h="3634740">
                  <a:moveTo>
                    <a:pt x="6723253" y="0"/>
                  </a:moveTo>
                  <a:lnTo>
                    <a:pt x="338454" y="175260"/>
                  </a:lnTo>
                  <a:lnTo>
                    <a:pt x="0" y="3431578"/>
                  </a:lnTo>
                  <a:lnTo>
                    <a:pt x="6914261" y="3634549"/>
                  </a:lnTo>
                  <a:lnTo>
                    <a:pt x="6723253" y="0"/>
                  </a:lnTo>
                  <a:close/>
                </a:path>
              </a:pathLst>
            </a:custGeom>
            <a:solidFill>
              <a:srgbClr val="FFFFFF"/>
            </a:solidFill>
          </p:spPr>
          <p:txBody>
            <a:bodyPr wrap="square" lIns="0" tIns="0" rIns="0" bIns="0" rtlCol="0"/>
            <a:lstStyle/>
            <a:p>
              <a:endParaRPr/>
            </a:p>
          </p:txBody>
        </p:sp>
        <p:sp>
          <p:nvSpPr>
            <p:cNvPr id="6" name="object 6"/>
            <p:cNvSpPr/>
            <p:nvPr/>
          </p:nvSpPr>
          <p:spPr>
            <a:xfrm>
              <a:off x="0" y="3825367"/>
              <a:ext cx="1955164" cy="1316990"/>
            </a:xfrm>
            <a:custGeom>
              <a:avLst/>
              <a:gdLst/>
              <a:ahLst/>
              <a:cxnLst/>
              <a:rect l="l" t="t" r="r" b="b"/>
              <a:pathLst>
                <a:path w="1955164" h="1316989">
                  <a:moveTo>
                    <a:pt x="870585" y="0"/>
                  </a:moveTo>
                  <a:lnTo>
                    <a:pt x="561680" y="34742"/>
                  </a:lnTo>
                  <a:lnTo>
                    <a:pt x="281625" y="111175"/>
                  </a:lnTo>
                  <a:lnTo>
                    <a:pt x="78403" y="187609"/>
                  </a:lnTo>
                  <a:lnTo>
                    <a:pt x="0" y="222351"/>
                  </a:lnTo>
                  <a:lnTo>
                    <a:pt x="0" y="1316608"/>
                  </a:lnTo>
                  <a:lnTo>
                    <a:pt x="1955164" y="1316608"/>
                  </a:lnTo>
                  <a:lnTo>
                    <a:pt x="1872356" y="1132141"/>
                  </a:lnTo>
                  <a:lnTo>
                    <a:pt x="1665979" y="718249"/>
                  </a:lnTo>
                  <a:lnTo>
                    <a:pt x="1399109" y="284195"/>
                  </a:lnTo>
                  <a:lnTo>
                    <a:pt x="1134821" y="39243"/>
                  </a:lnTo>
                  <a:lnTo>
                    <a:pt x="1084919" y="24530"/>
                  </a:lnTo>
                  <a:lnTo>
                    <a:pt x="1033260" y="13469"/>
                  </a:lnTo>
                  <a:lnTo>
                    <a:pt x="980128" y="5839"/>
                  </a:lnTo>
                  <a:lnTo>
                    <a:pt x="925808" y="1423"/>
                  </a:lnTo>
                  <a:lnTo>
                    <a:pt x="870585" y="0"/>
                  </a:lnTo>
                  <a:close/>
                </a:path>
              </a:pathLst>
            </a:custGeom>
            <a:solidFill>
              <a:srgbClr val="2FA7CE"/>
            </a:solidFill>
          </p:spPr>
          <p:txBody>
            <a:bodyPr wrap="square" lIns="0" tIns="0" rIns="0" bIns="0" rtlCol="0"/>
            <a:lstStyle/>
            <a:p>
              <a:endParaRPr/>
            </a:p>
          </p:txBody>
        </p:sp>
        <p:pic>
          <p:nvPicPr>
            <p:cNvPr id="7" name="object 7"/>
            <p:cNvPicPr/>
            <p:nvPr/>
          </p:nvPicPr>
          <p:blipFill>
            <a:blip r:embed="rId2" cstate="print"/>
            <a:stretch>
              <a:fillRect/>
            </a:stretch>
          </p:blipFill>
          <p:spPr>
            <a:xfrm>
              <a:off x="1719072" y="365759"/>
              <a:ext cx="2407157" cy="953262"/>
            </a:xfrm>
            <a:prstGeom prst="rect">
              <a:avLst/>
            </a:prstGeom>
          </p:spPr>
        </p:pic>
        <p:pic>
          <p:nvPicPr>
            <p:cNvPr id="8" name="object 8"/>
            <p:cNvPicPr/>
            <p:nvPr/>
          </p:nvPicPr>
          <p:blipFill>
            <a:blip r:embed="rId3" cstate="print"/>
            <a:stretch>
              <a:fillRect/>
            </a:stretch>
          </p:blipFill>
          <p:spPr>
            <a:xfrm>
              <a:off x="3561588" y="365759"/>
              <a:ext cx="741426" cy="953262"/>
            </a:xfrm>
            <a:prstGeom prst="rect">
              <a:avLst/>
            </a:prstGeom>
          </p:spPr>
        </p:pic>
        <p:pic>
          <p:nvPicPr>
            <p:cNvPr id="9" name="object 9"/>
            <p:cNvPicPr/>
            <p:nvPr/>
          </p:nvPicPr>
          <p:blipFill>
            <a:blip r:embed="rId4" cstate="print"/>
            <a:stretch>
              <a:fillRect/>
            </a:stretch>
          </p:blipFill>
          <p:spPr>
            <a:xfrm>
              <a:off x="3738371" y="365759"/>
              <a:ext cx="3755898" cy="953262"/>
            </a:xfrm>
            <a:prstGeom prst="rect">
              <a:avLst/>
            </a:prstGeom>
          </p:spPr>
        </p:pic>
      </p:grpSp>
      <p:sp>
        <p:nvSpPr>
          <p:cNvPr id="10" name="object 10"/>
          <p:cNvSpPr txBox="1">
            <a:spLocks noGrp="1"/>
          </p:cNvSpPr>
          <p:nvPr>
            <p:ph type="title"/>
          </p:nvPr>
        </p:nvSpPr>
        <p:spPr>
          <a:prstGeom prst="rect">
            <a:avLst/>
          </a:prstGeom>
        </p:spPr>
        <p:txBody>
          <a:bodyPr vert="horz" wrap="square" lIns="0" tIns="12065" rIns="0" bIns="0" rtlCol="0">
            <a:spAutoFit/>
          </a:bodyPr>
          <a:lstStyle/>
          <a:p>
            <a:pPr marL="53975">
              <a:lnSpc>
                <a:spcPct val="100000"/>
              </a:lnSpc>
              <a:spcBef>
                <a:spcPts val="95"/>
              </a:spcBef>
            </a:pPr>
            <a:r>
              <a:rPr spc="-195" dirty="0"/>
              <a:t>EBEVEYN-</a:t>
            </a:r>
            <a:r>
              <a:rPr spc="-315" dirty="0"/>
              <a:t>ÇOCUK</a:t>
            </a:r>
            <a:r>
              <a:rPr spc="-250" dirty="0"/>
              <a:t> </a:t>
            </a:r>
            <a:r>
              <a:rPr spc="-459" dirty="0"/>
              <a:t>İLETİŞİMİ</a:t>
            </a:r>
          </a:p>
        </p:txBody>
      </p:sp>
      <p:sp>
        <p:nvSpPr>
          <p:cNvPr id="11" name="object 11"/>
          <p:cNvSpPr txBox="1"/>
          <p:nvPr/>
        </p:nvSpPr>
        <p:spPr>
          <a:xfrm>
            <a:off x="1793875" y="1559566"/>
            <a:ext cx="5842000" cy="2728595"/>
          </a:xfrm>
          <a:prstGeom prst="rect">
            <a:avLst/>
          </a:prstGeom>
        </p:spPr>
        <p:txBody>
          <a:bodyPr vert="horz" wrap="square" lIns="0" tIns="122555" rIns="0" bIns="0" rtlCol="0">
            <a:spAutoFit/>
          </a:bodyPr>
          <a:lstStyle/>
          <a:p>
            <a:pPr marR="52069" algn="ctr">
              <a:lnSpc>
                <a:spcPct val="100000"/>
              </a:lnSpc>
              <a:spcBef>
                <a:spcPts val="965"/>
              </a:spcBef>
            </a:pPr>
            <a:r>
              <a:rPr sz="1800" b="1" spc="-50" dirty="0">
                <a:solidFill>
                  <a:srgbClr val="FF7C8E"/>
                </a:solidFill>
                <a:latin typeface="Tahoma"/>
                <a:cs typeface="Tahoma"/>
              </a:rPr>
              <a:t>Normalleştirin</a:t>
            </a:r>
            <a:endParaRPr sz="1800">
              <a:latin typeface="Tahoma"/>
              <a:cs typeface="Tahoma"/>
            </a:endParaRPr>
          </a:p>
          <a:p>
            <a:pPr marL="274955" marR="704215" indent="-1905" algn="ctr">
              <a:lnSpc>
                <a:spcPct val="100000"/>
              </a:lnSpc>
              <a:spcBef>
                <a:spcPts val="680"/>
              </a:spcBef>
            </a:pPr>
            <a:r>
              <a:rPr sz="1400" spc="-10" dirty="0">
                <a:solidFill>
                  <a:srgbClr val="242845"/>
                </a:solidFill>
                <a:latin typeface="Tahoma"/>
                <a:cs typeface="Tahoma"/>
              </a:rPr>
              <a:t>Salgın</a:t>
            </a:r>
            <a:r>
              <a:rPr sz="1400" spc="-160" dirty="0">
                <a:solidFill>
                  <a:srgbClr val="242845"/>
                </a:solidFill>
                <a:latin typeface="Tahoma"/>
                <a:cs typeface="Tahoma"/>
              </a:rPr>
              <a:t> </a:t>
            </a:r>
            <a:r>
              <a:rPr sz="1400" dirty="0">
                <a:solidFill>
                  <a:srgbClr val="242845"/>
                </a:solidFill>
                <a:latin typeface="Tahoma"/>
                <a:cs typeface="Tahoma"/>
              </a:rPr>
              <a:t>tedbirlerini</a:t>
            </a:r>
            <a:r>
              <a:rPr sz="1400" spc="-145" dirty="0">
                <a:solidFill>
                  <a:srgbClr val="242845"/>
                </a:solidFill>
                <a:latin typeface="Tahoma"/>
                <a:cs typeface="Tahoma"/>
              </a:rPr>
              <a:t> </a:t>
            </a:r>
            <a:r>
              <a:rPr sz="1400" dirty="0">
                <a:solidFill>
                  <a:srgbClr val="242845"/>
                </a:solidFill>
                <a:latin typeface="Tahoma"/>
                <a:cs typeface="Tahoma"/>
              </a:rPr>
              <a:t>detaylıca</a:t>
            </a:r>
            <a:r>
              <a:rPr sz="1400" spc="-150" dirty="0">
                <a:solidFill>
                  <a:srgbClr val="242845"/>
                </a:solidFill>
                <a:latin typeface="Tahoma"/>
                <a:cs typeface="Tahoma"/>
              </a:rPr>
              <a:t> </a:t>
            </a:r>
            <a:r>
              <a:rPr sz="1400" dirty="0">
                <a:solidFill>
                  <a:srgbClr val="242845"/>
                </a:solidFill>
                <a:latin typeface="Tahoma"/>
                <a:cs typeface="Tahoma"/>
              </a:rPr>
              <a:t>öğrendikten</a:t>
            </a:r>
            <a:r>
              <a:rPr sz="1400" spc="-170" dirty="0">
                <a:solidFill>
                  <a:srgbClr val="242845"/>
                </a:solidFill>
                <a:latin typeface="Tahoma"/>
                <a:cs typeface="Tahoma"/>
              </a:rPr>
              <a:t> </a:t>
            </a:r>
            <a:r>
              <a:rPr sz="1400" dirty="0">
                <a:solidFill>
                  <a:srgbClr val="242845"/>
                </a:solidFill>
                <a:latin typeface="Tahoma"/>
                <a:cs typeface="Tahoma"/>
              </a:rPr>
              <a:t>sonra</a:t>
            </a:r>
            <a:r>
              <a:rPr sz="1400" spc="-160" dirty="0">
                <a:solidFill>
                  <a:srgbClr val="242845"/>
                </a:solidFill>
                <a:latin typeface="Tahoma"/>
                <a:cs typeface="Tahoma"/>
              </a:rPr>
              <a:t> </a:t>
            </a:r>
            <a:r>
              <a:rPr sz="1400" spc="-10" dirty="0">
                <a:solidFill>
                  <a:srgbClr val="242845"/>
                </a:solidFill>
                <a:latin typeface="Tahoma"/>
                <a:cs typeface="Tahoma"/>
              </a:rPr>
              <a:t>çocuklarınızın </a:t>
            </a:r>
            <a:r>
              <a:rPr sz="1400" spc="-25" dirty="0">
                <a:solidFill>
                  <a:srgbClr val="242845"/>
                </a:solidFill>
                <a:latin typeface="Tahoma"/>
                <a:cs typeface="Tahoma"/>
              </a:rPr>
              <a:t>olağan</a:t>
            </a:r>
            <a:r>
              <a:rPr sz="1400" spc="-145" dirty="0">
                <a:solidFill>
                  <a:srgbClr val="242845"/>
                </a:solidFill>
                <a:latin typeface="Tahoma"/>
                <a:cs typeface="Tahoma"/>
              </a:rPr>
              <a:t> </a:t>
            </a:r>
            <a:r>
              <a:rPr sz="1400" spc="-25" dirty="0">
                <a:solidFill>
                  <a:srgbClr val="242845"/>
                </a:solidFill>
                <a:latin typeface="Tahoma"/>
                <a:cs typeface="Tahoma"/>
              </a:rPr>
              <a:t>durumda</a:t>
            </a:r>
            <a:r>
              <a:rPr sz="1400" spc="-135" dirty="0">
                <a:solidFill>
                  <a:srgbClr val="242845"/>
                </a:solidFill>
                <a:latin typeface="Tahoma"/>
                <a:cs typeface="Tahoma"/>
              </a:rPr>
              <a:t> </a:t>
            </a:r>
            <a:r>
              <a:rPr sz="1400" spc="-20" dirty="0">
                <a:solidFill>
                  <a:srgbClr val="242845"/>
                </a:solidFill>
                <a:latin typeface="Tahoma"/>
                <a:cs typeface="Tahoma"/>
              </a:rPr>
              <a:t>yaptığı</a:t>
            </a:r>
            <a:r>
              <a:rPr sz="1400" spc="-110" dirty="0">
                <a:solidFill>
                  <a:srgbClr val="242845"/>
                </a:solidFill>
                <a:latin typeface="Tahoma"/>
                <a:cs typeface="Tahoma"/>
              </a:rPr>
              <a:t> </a:t>
            </a:r>
            <a:r>
              <a:rPr sz="1400" dirty="0">
                <a:solidFill>
                  <a:srgbClr val="242845"/>
                </a:solidFill>
                <a:latin typeface="Tahoma"/>
                <a:cs typeface="Tahoma"/>
              </a:rPr>
              <a:t>faaliyetleri,</a:t>
            </a:r>
            <a:r>
              <a:rPr sz="1400" spc="-145" dirty="0">
                <a:solidFill>
                  <a:srgbClr val="242845"/>
                </a:solidFill>
                <a:latin typeface="Tahoma"/>
                <a:cs typeface="Tahoma"/>
              </a:rPr>
              <a:t> </a:t>
            </a:r>
            <a:r>
              <a:rPr sz="1400" b="1" spc="-85" dirty="0">
                <a:solidFill>
                  <a:srgbClr val="242845"/>
                </a:solidFill>
                <a:latin typeface="Tahoma"/>
                <a:cs typeface="Tahoma"/>
              </a:rPr>
              <a:t>tedbirlere</a:t>
            </a:r>
            <a:r>
              <a:rPr sz="1400" b="1" spc="-90" dirty="0">
                <a:solidFill>
                  <a:srgbClr val="242845"/>
                </a:solidFill>
                <a:latin typeface="Tahoma"/>
                <a:cs typeface="Tahoma"/>
              </a:rPr>
              <a:t> </a:t>
            </a:r>
            <a:r>
              <a:rPr sz="1400" b="1" spc="-110" dirty="0">
                <a:solidFill>
                  <a:srgbClr val="242845"/>
                </a:solidFill>
                <a:latin typeface="Tahoma"/>
                <a:cs typeface="Tahoma"/>
              </a:rPr>
              <a:t>uyarak</a:t>
            </a:r>
            <a:r>
              <a:rPr sz="1400" b="1" spc="-95" dirty="0">
                <a:solidFill>
                  <a:srgbClr val="242845"/>
                </a:solidFill>
                <a:latin typeface="Tahoma"/>
                <a:cs typeface="Tahoma"/>
              </a:rPr>
              <a:t> </a:t>
            </a:r>
            <a:r>
              <a:rPr sz="1400" spc="-10" dirty="0">
                <a:solidFill>
                  <a:srgbClr val="242845"/>
                </a:solidFill>
                <a:latin typeface="Tahoma"/>
                <a:cs typeface="Tahoma"/>
              </a:rPr>
              <a:t>yapmaları </a:t>
            </a:r>
            <a:r>
              <a:rPr sz="1400" dirty="0">
                <a:solidFill>
                  <a:srgbClr val="242845"/>
                </a:solidFill>
                <a:latin typeface="Tahoma"/>
                <a:cs typeface="Tahoma"/>
              </a:rPr>
              <a:t>için</a:t>
            </a:r>
            <a:r>
              <a:rPr sz="1400" spc="-95" dirty="0">
                <a:solidFill>
                  <a:srgbClr val="242845"/>
                </a:solidFill>
                <a:latin typeface="Tahoma"/>
                <a:cs typeface="Tahoma"/>
              </a:rPr>
              <a:t> </a:t>
            </a:r>
            <a:r>
              <a:rPr sz="1400" dirty="0">
                <a:solidFill>
                  <a:srgbClr val="242845"/>
                </a:solidFill>
                <a:latin typeface="Tahoma"/>
                <a:cs typeface="Tahoma"/>
              </a:rPr>
              <a:t>fırsat</a:t>
            </a:r>
            <a:r>
              <a:rPr sz="1400" spc="-80" dirty="0">
                <a:solidFill>
                  <a:srgbClr val="242845"/>
                </a:solidFill>
                <a:latin typeface="Tahoma"/>
                <a:cs typeface="Tahoma"/>
              </a:rPr>
              <a:t> </a:t>
            </a:r>
            <a:r>
              <a:rPr sz="1400" spc="-10" dirty="0">
                <a:solidFill>
                  <a:srgbClr val="242845"/>
                </a:solidFill>
                <a:latin typeface="Tahoma"/>
                <a:cs typeface="Tahoma"/>
              </a:rPr>
              <a:t>oluşturun.</a:t>
            </a:r>
            <a:r>
              <a:rPr sz="1400" spc="-130" dirty="0">
                <a:solidFill>
                  <a:srgbClr val="242845"/>
                </a:solidFill>
                <a:latin typeface="Tahoma"/>
                <a:cs typeface="Tahoma"/>
              </a:rPr>
              <a:t> </a:t>
            </a:r>
            <a:r>
              <a:rPr sz="1400" dirty="0">
                <a:solidFill>
                  <a:srgbClr val="242845"/>
                </a:solidFill>
                <a:latin typeface="Tahoma"/>
                <a:cs typeface="Tahoma"/>
              </a:rPr>
              <a:t>Aile</a:t>
            </a:r>
            <a:r>
              <a:rPr sz="1400" spc="-65" dirty="0">
                <a:solidFill>
                  <a:srgbClr val="242845"/>
                </a:solidFill>
                <a:latin typeface="Tahoma"/>
                <a:cs typeface="Tahoma"/>
              </a:rPr>
              <a:t> </a:t>
            </a:r>
            <a:r>
              <a:rPr sz="1400" spc="50" dirty="0">
                <a:solidFill>
                  <a:srgbClr val="242845"/>
                </a:solidFill>
                <a:latin typeface="Tahoma"/>
                <a:cs typeface="Tahoma"/>
              </a:rPr>
              <a:t>içi</a:t>
            </a:r>
            <a:r>
              <a:rPr sz="1400" spc="-70" dirty="0">
                <a:solidFill>
                  <a:srgbClr val="242845"/>
                </a:solidFill>
                <a:latin typeface="Tahoma"/>
                <a:cs typeface="Tahoma"/>
              </a:rPr>
              <a:t> </a:t>
            </a:r>
            <a:r>
              <a:rPr sz="1400" dirty="0">
                <a:solidFill>
                  <a:srgbClr val="242845"/>
                </a:solidFill>
                <a:latin typeface="Tahoma"/>
                <a:cs typeface="Tahoma"/>
              </a:rPr>
              <a:t>etkinliklerinizi</a:t>
            </a:r>
            <a:r>
              <a:rPr sz="1400" spc="-90" dirty="0">
                <a:solidFill>
                  <a:srgbClr val="242845"/>
                </a:solidFill>
                <a:latin typeface="Tahoma"/>
                <a:cs typeface="Tahoma"/>
              </a:rPr>
              <a:t> </a:t>
            </a:r>
            <a:r>
              <a:rPr sz="1400" spc="-10" dirty="0">
                <a:solidFill>
                  <a:srgbClr val="242845"/>
                </a:solidFill>
                <a:latin typeface="Tahoma"/>
                <a:cs typeface="Tahoma"/>
              </a:rPr>
              <a:t>arttırın.</a:t>
            </a:r>
            <a:endParaRPr sz="1400">
              <a:latin typeface="Tahoma"/>
              <a:cs typeface="Tahoma"/>
            </a:endParaRPr>
          </a:p>
          <a:p>
            <a:pPr>
              <a:lnSpc>
                <a:spcPct val="100000"/>
              </a:lnSpc>
              <a:spcBef>
                <a:spcPts val="30"/>
              </a:spcBef>
            </a:pPr>
            <a:endParaRPr sz="2200">
              <a:latin typeface="Tahoma"/>
              <a:cs typeface="Tahoma"/>
            </a:endParaRPr>
          </a:p>
          <a:p>
            <a:pPr marR="51435" algn="ctr">
              <a:lnSpc>
                <a:spcPct val="100000"/>
              </a:lnSpc>
            </a:pPr>
            <a:r>
              <a:rPr sz="1800" b="1" spc="-170" dirty="0">
                <a:solidFill>
                  <a:srgbClr val="FF7C8E"/>
                </a:solidFill>
                <a:latin typeface="Tahoma"/>
                <a:cs typeface="Tahoma"/>
              </a:rPr>
              <a:t>Güven</a:t>
            </a:r>
            <a:r>
              <a:rPr sz="1800" b="1" spc="-114" dirty="0">
                <a:solidFill>
                  <a:srgbClr val="FF7C8E"/>
                </a:solidFill>
                <a:latin typeface="Tahoma"/>
                <a:cs typeface="Tahoma"/>
              </a:rPr>
              <a:t> </a:t>
            </a:r>
            <a:r>
              <a:rPr sz="1800" b="1" spc="-10" dirty="0">
                <a:solidFill>
                  <a:srgbClr val="FF7C8E"/>
                </a:solidFill>
                <a:latin typeface="Tahoma"/>
                <a:cs typeface="Tahoma"/>
              </a:rPr>
              <a:t>Verin</a:t>
            </a:r>
            <a:endParaRPr sz="1800">
              <a:latin typeface="Tahoma"/>
              <a:cs typeface="Tahoma"/>
            </a:endParaRPr>
          </a:p>
          <a:p>
            <a:pPr marL="12700" marR="5080" indent="-1905" algn="ctr">
              <a:lnSpc>
                <a:spcPct val="100000"/>
              </a:lnSpc>
              <a:spcBef>
                <a:spcPts val="969"/>
              </a:spcBef>
            </a:pPr>
            <a:r>
              <a:rPr sz="1400" spc="-10">
                <a:solidFill>
                  <a:srgbClr val="242845"/>
                </a:solidFill>
                <a:latin typeface="Tahoma"/>
                <a:cs typeface="Tahoma"/>
              </a:rPr>
              <a:t>Çocuklarınızda</a:t>
            </a:r>
            <a:r>
              <a:rPr sz="1400" spc="-170">
                <a:solidFill>
                  <a:srgbClr val="242845"/>
                </a:solidFill>
                <a:latin typeface="Tahoma"/>
                <a:cs typeface="Tahoma"/>
              </a:rPr>
              <a:t> </a:t>
            </a:r>
            <a:r>
              <a:rPr lang="tr-TR" sz="1400" spc="-170" dirty="0" smtClean="0">
                <a:solidFill>
                  <a:srgbClr val="242845"/>
                </a:solidFill>
                <a:latin typeface="Tahoma"/>
                <a:cs typeface="Tahoma"/>
              </a:rPr>
              <a:t>sınav</a:t>
            </a:r>
            <a:r>
              <a:rPr sz="1400" spc="-120" smtClean="0">
                <a:solidFill>
                  <a:srgbClr val="242845"/>
                </a:solidFill>
                <a:latin typeface="Tahoma"/>
                <a:cs typeface="Tahoma"/>
              </a:rPr>
              <a:t> </a:t>
            </a:r>
            <a:r>
              <a:rPr sz="1400" spc="-20" dirty="0">
                <a:solidFill>
                  <a:srgbClr val="242845"/>
                </a:solidFill>
                <a:latin typeface="Tahoma"/>
                <a:cs typeface="Tahoma"/>
              </a:rPr>
              <a:t>ve</a:t>
            </a:r>
            <a:r>
              <a:rPr sz="1400" spc="-125" dirty="0">
                <a:solidFill>
                  <a:srgbClr val="242845"/>
                </a:solidFill>
                <a:latin typeface="Tahoma"/>
                <a:cs typeface="Tahoma"/>
              </a:rPr>
              <a:t> </a:t>
            </a:r>
            <a:r>
              <a:rPr sz="1400" spc="-10" dirty="0">
                <a:solidFill>
                  <a:srgbClr val="242845"/>
                </a:solidFill>
                <a:latin typeface="Tahoma"/>
                <a:cs typeface="Tahoma"/>
              </a:rPr>
              <a:t>salgın</a:t>
            </a:r>
            <a:r>
              <a:rPr sz="1400" spc="-130" dirty="0">
                <a:solidFill>
                  <a:srgbClr val="242845"/>
                </a:solidFill>
                <a:latin typeface="Tahoma"/>
                <a:cs typeface="Tahoma"/>
              </a:rPr>
              <a:t> </a:t>
            </a:r>
            <a:r>
              <a:rPr sz="1400" spc="-10" dirty="0">
                <a:solidFill>
                  <a:srgbClr val="242845"/>
                </a:solidFill>
                <a:latin typeface="Tahoma"/>
                <a:cs typeface="Tahoma"/>
              </a:rPr>
              <a:t>dönemine</a:t>
            </a:r>
            <a:r>
              <a:rPr sz="1400" spc="-135" dirty="0">
                <a:solidFill>
                  <a:srgbClr val="242845"/>
                </a:solidFill>
                <a:latin typeface="Tahoma"/>
                <a:cs typeface="Tahoma"/>
              </a:rPr>
              <a:t> </a:t>
            </a:r>
            <a:r>
              <a:rPr sz="1400" dirty="0">
                <a:solidFill>
                  <a:srgbClr val="242845"/>
                </a:solidFill>
                <a:latin typeface="Tahoma"/>
                <a:cs typeface="Tahoma"/>
              </a:rPr>
              <a:t>ait</a:t>
            </a:r>
            <a:r>
              <a:rPr sz="1400" spc="-125" dirty="0">
                <a:solidFill>
                  <a:srgbClr val="242845"/>
                </a:solidFill>
                <a:latin typeface="Tahoma"/>
                <a:cs typeface="Tahoma"/>
              </a:rPr>
              <a:t> </a:t>
            </a:r>
            <a:r>
              <a:rPr sz="1400" spc="-10" dirty="0">
                <a:solidFill>
                  <a:srgbClr val="242845"/>
                </a:solidFill>
                <a:latin typeface="Tahoma"/>
                <a:cs typeface="Tahoma"/>
              </a:rPr>
              <a:t>umutsuzluk</a:t>
            </a:r>
            <a:r>
              <a:rPr sz="1400" spc="-155" dirty="0">
                <a:solidFill>
                  <a:srgbClr val="242845"/>
                </a:solidFill>
                <a:latin typeface="Tahoma"/>
                <a:cs typeface="Tahoma"/>
              </a:rPr>
              <a:t> </a:t>
            </a:r>
            <a:r>
              <a:rPr sz="1400" spc="-20" dirty="0">
                <a:solidFill>
                  <a:srgbClr val="242845"/>
                </a:solidFill>
                <a:latin typeface="Tahoma"/>
                <a:cs typeface="Tahoma"/>
              </a:rPr>
              <a:t>ve</a:t>
            </a:r>
            <a:r>
              <a:rPr sz="1400" spc="-125" dirty="0">
                <a:solidFill>
                  <a:srgbClr val="242845"/>
                </a:solidFill>
                <a:latin typeface="Tahoma"/>
                <a:cs typeface="Tahoma"/>
              </a:rPr>
              <a:t> </a:t>
            </a:r>
            <a:r>
              <a:rPr sz="1400" spc="-10" dirty="0">
                <a:solidFill>
                  <a:srgbClr val="242845"/>
                </a:solidFill>
                <a:latin typeface="Tahoma"/>
                <a:cs typeface="Tahoma"/>
              </a:rPr>
              <a:t>karamsarlık</a:t>
            </a:r>
            <a:r>
              <a:rPr sz="1400" spc="-165" dirty="0">
                <a:solidFill>
                  <a:srgbClr val="242845"/>
                </a:solidFill>
                <a:latin typeface="Tahoma"/>
                <a:cs typeface="Tahoma"/>
              </a:rPr>
              <a:t> </a:t>
            </a:r>
            <a:r>
              <a:rPr sz="1400" spc="-10" dirty="0">
                <a:solidFill>
                  <a:srgbClr val="242845"/>
                </a:solidFill>
                <a:latin typeface="Tahoma"/>
                <a:cs typeface="Tahoma"/>
              </a:rPr>
              <a:t>duygu </a:t>
            </a:r>
            <a:r>
              <a:rPr sz="1400" spc="-30" dirty="0">
                <a:solidFill>
                  <a:srgbClr val="242845"/>
                </a:solidFill>
                <a:latin typeface="Tahoma"/>
                <a:cs typeface="Tahoma"/>
              </a:rPr>
              <a:t>uyandırmak</a:t>
            </a:r>
            <a:r>
              <a:rPr sz="1400" spc="-150" dirty="0">
                <a:solidFill>
                  <a:srgbClr val="242845"/>
                </a:solidFill>
                <a:latin typeface="Tahoma"/>
                <a:cs typeface="Tahoma"/>
              </a:rPr>
              <a:t> </a:t>
            </a:r>
            <a:r>
              <a:rPr sz="1400" spc="-20" dirty="0">
                <a:solidFill>
                  <a:srgbClr val="242845"/>
                </a:solidFill>
                <a:latin typeface="Tahoma"/>
                <a:cs typeface="Tahoma"/>
              </a:rPr>
              <a:t>yerine,</a:t>
            </a:r>
            <a:r>
              <a:rPr sz="1400" spc="-85" dirty="0">
                <a:solidFill>
                  <a:srgbClr val="242845"/>
                </a:solidFill>
                <a:latin typeface="Tahoma"/>
                <a:cs typeface="Tahoma"/>
              </a:rPr>
              <a:t> </a:t>
            </a:r>
            <a:r>
              <a:rPr sz="1400" spc="-20" dirty="0">
                <a:solidFill>
                  <a:srgbClr val="242845"/>
                </a:solidFill>
                <a:latin typeface="Tahoma"/>
                <a:cs typeface="Tahoma"/>
              </a:rPr>
              <a:t>umut</a:t>
            </a:r>
            <a:r>
              <a:rPr sz="1400" spc="-105" dirty="0">
                <a:solidFill>
                  <a:srgbClr val="242845"/>
                </a:solidFill>
                <a:latin typeface="Tahoma"/>
                <a:cs typeface="Tahoma"/>
              </a:rPr>
              <a:t> </a:t>
            </a:r>
            <a:r>
              <a:rPr sz="1400" spc="-25" dirty="0">
                <a:solidFill>
                  <a:srgbClr val="242845"/>
                </a:solidFill>
                <a:latin typeface="Tahoma"/>
                <a:cs typeface="Tahoma"/>
              </a:rPr>
              <a:t>aşılayın.</a:t>
            </a:r>
            <a:r>
              <a:rPr sz="1400" spc="-140" dirty="0">
                <a:solidFill>
                  <a:srgbClr val="242845"/>
                </a:solidFill>
                <a:latin typeface="Tahoma"/>
                <a:cs typeface="Tahoma"/>
              </a:rPr>
              <a:t> </a:t>
            </a:r>
            <a:r>
              <a:rPr sz="1400" spc="-10" dirty="0">
                <a:solidFill>
                  <a:srgbClr val="242845"/>
                </a:solidFill>
                <a:latin typeface="Tahoma"/>
                <a:cs typeface="Tahoma"/>
              </a:rPr>
              <a:t>Olabilecek</a:t>
            </a:r>
            <a:r>
              <a:rPr sz="1400" spc="-120" dirty="0">
                <a:solidFill>
                  <a:srgbClr val="242845"/>
                </a:solidFill>
                <a:latin typeface="Tahoma"/>
                <a:cs typeface="Tahoma"/>
              </a:rPr>
              <a:t> </a:t>
            </a:r>
            <a:r>
              <a:rPr sz="1400" spc="-10" dirty="0">
                <a:solidFill>
                  <a:srgbClr val="242845"/>
                </a:solidFill>
                <a:latin typeface="Tahoma"/>
                <a:cs typeface="Tahoma"/>
              </a:rPr>
              <a:t>her</a:t>
            </a:r>
            <a:r>
              <a:rPr sz="1400" spc="-95" dirty="0">
                <a:solidFill>
                  <a:srgbClr val="242845"/>
                </a:solidFill>
                <a:latin typeface="Tahoma"/>
                <a:cs typeface="Tahoma"/>
              </a:rPr>
              <a:t> </a:t>
            </a:r>
            <a:r>
              <a:rPr sz="1400" spc="-10" dirty="0">
                <a:solidFill>
                  <a:srgbClr val="242845"/>
                </a:solidFill>
                <a:latin typeface="Tahoma"/>
                <a:cs typeface="Tahoma"/>
              </a:rPr>
              <a:t>türlü</a:t>
            </a:r>
            <a:r>
              <a:rPr sz="1400" spc="-130" dirty="0">
                <a:solidFill>
                  <a:srgbClr val="242845"/>
                </a:solidFill>
                <a:latin typeface="Tahoma"/>
                <a:cs typeface="Tahoma"/>
              </a:rPr>
              <a:t> </a:t>
            </a:r>
            <a:r>
              <a:rPr sz="1400" spc="-30" dirty="0">
                <a:solidFill>
                  <a:srgbClr val="242845"/>
                </a:solidFill>
                <a:latin typeface="Tahoma"/>
                <a:cs typeface="Tahoma"/>
              </a:rPr>
              <a:t>durum</a:t>
            </a:r>
            <a:r>
              <a:rPr sz="1400" spc="-125" dirty="0">
                <a:solidFill>
                  <a:srgbClr val="242845"/>
                </a:solidFill>
                <a:latin typeface="Tahoma"/>
                <a:cs typeface="Tahoma"/>
              </a:rPr>
              <a:t> </a:t>
            </a:r>
            <a:r>
              <a:rPr sz="1400" dirty="0">
                <a:solidFill>
                  <a:srgbClr val="242845"/>
                </a:solidFill>
                <a:latin typeface="Tahoma"/>
                <a:cs typeface="Tahoma"/>
              </a:rPr>
              <a:t>için</a:t>
            </a:r>
            <a:r>
              <a:rPr sz="1400" spc="-95" dirty="0">
                <a:solidFill>
                  <a:srgbClr val="242845"/>
                </a:solidFill>
                <a:latin typeface="Tahoma"/>
                <a:cs typeface="Tahoma"/>
              </a:rPr>
              <a:t> </a:t>
            </a:r>
            <a:r>
              <a:rPr sz="1400" dirty="0">
                <a:solidFill>
                  <a:srgbClr val="242845"/>
                </a:solidFill>
                <a:latin typeface="Tahoma"/>
                <a:cs typeface="Tahoma"/>
              </a:rPr>
              <a:t>ailenizin</a:t>
            </a:r>
            <a:r>
              <a:rPr sz="1400" spc="-114" dirty="0">
                <a:solidFill>
                  <a:srgbClr val="242845"/>
                </a:solidFill>
                <a:latin typeface="Tahoma"/>
                <a:cs typeface="Tahoma"/>
              </a:rPr>
              <a:t> </a:t>
            </a:r>
            <a:r>
              <a:rPr sz="1400" spc="-25" dirty="0">
                <a:solidFill>
                  <a:srgbClr val="242845"/>
                </a:solidFill>
                <a:latin typeface="Tahoma"/>
                <a:cs typeface="Tahoma"/>
              </a:rPr>
              <a:t>bir yol</a:t>
            </a:r>
            <a:r>
              <a:rPr sz="1400" spc="-120" dirty="0">
                <a:solidFill>
                  <a:srgbClr val="242845"/>
                </a:solidFill>
                <a:latin typeface="Tahoma"/>
                <a:cs typeface="Tahoma"/>
              </a:rPr>
              <a:t> </a:t>
            </a:r>
            <a:r>
              <a:rPr sz="1400" dirty="0">
                <a:solidFill>
                  <a:srgbClr val="242845"/>
                </a:solidFill>
                <a:latin typeface="Tahoma"/>
                <a:cs typeface="Tahoma"/>
              </a:rPr>
              <a:t>haritası</a:t>
            </a:r>
            <a:r>
              <a:rPr sz="1400" spc="-145" dirty="0">
                <a:solidFill>
                  <a:srgbClr val="242845"/>
                </a:solidFill>
                <a:latin typeface="Tahoma"/>
                <a:cs typeface="Tahoma"/>
              </a:rPr>
              <a:t> </a:t>
            </a:r>
            <a:r>
              <a:rPr sz="1400" spc="-20" dirty="0">
                <a:solidFill>
                  <a:srgbClr val="242845"/>
                </a:solidFill>
                <a:latin typeface="Tahoma"/>
                <a:cs typeface="Tahoma"/>
              </a:rPr>
              <a:t>olması,</a:t>
            </a:r>
            <a:r>
              <a:rPr sz="1400" spc="-135" dirty="0">
                <a:solidFill>
                  <a:srgbClr val="242845"/>
                </a:solidFill>
                <a:latin typeface="Tahoma"/>
                <a:cs typeface="Tahoma"/>
              </a:rPr>
              <a:t> </a:t>
            </a:r>
            <a:r>
              <a:rPr sz="1400" spc="-10" dirty="0">
                <a:solidFill>
                  <a:srgbClr val="242845"/>
                </a:solidFill>
                <a:latin typeface="Tahoma"/>
                <a:cs typeface="Tahoma"/>
              </a:rPr>
              <a:t>her</a:t>
            </a:r>
            <a:r>
              <a:rPr sz="1400" spc="-114" dirty="0">
                <a:solidFill>
                  <a:srgbClr val="242845"/>
                </a:solidFill>
                <a:latin typeface="Tahoma"/>
                <a:cs typeface="Tahoma"/>
              </a:rPr>
              <a:t> </a:t>
            </a:r>
            <a:r>
              <a:rPr sz="1400" spc="-25" dirty="0">
                <a:solidFill>
                  <a:srgbClr val="242845"/>
                </a:solidFill>
                <a:latin typeface="Tahoma"/>
                <a:cs typeface="Tahoma"/>
              </a:rPr>
              <a:t>durumda</a:t>
            </a:r>
            <a:r>
              <a:rPr sz="1400" spc="-155" dirty="0">
                <a:solidFill>
                  <a:srgbClr val="242845"/>
                </a:solidFill>
                <a:latin typeface="Tahoma"/>
                <a:cs typeface="Tahoma"/>
              </a:rPr>
              <a:t> </a:t>
            </a:r>
            <a:r>
              <a:rPr sz="1400" spc="-10" dirty="0">
                <a:solidFill>
                  <a:srgbClr val="242845"/>
                </a:solidFill>
                <a:latin typeface="Tahoma"/>
                <a:cs typeface="Tahoma"/>
              </a:rPr>
              <a:t>yapılacakları</a:t>
            </a:r>
            <a:r>
              <a:rPr sz="1400" spc="-175" dirty="0">
                <a:solidFill>
                  <a:srgbClr val="242845"/>
                </a:solidFill>
                <a:latin typeface="Tahoma"/>
                <a:cs typeface="Tahoma"/>
              </a:rPr>
              <a:t> </a:t>
            </a:r>
            <a:r>
              <a:rPr sz="1400" dirty="0">
                <a:solidFill>
                  <a:srgbClr val="242845"/>
                </a:solidFill>
                <a:latin typeface="Tahoma"/>
                <a:cs typeface="Tahoma"/>
              </a:rPr>
              <a:t>somutlaştıracaktır.</a:t>
            </a:r>
            <a:r>
              <a:rPr sz="1400" spc="-155" dirty="0">
                <a:solidFill>
                  <a:srgbClr val="242845"/>
                </a:solidFill>
                <a:latin typeface="Tahoma"/>
                <a:cs typeface="Tahoma"/>
              </a:rPr>
              <a:t> </a:t>
            </a:r>
            <a:r>
              <a:rPr sz="1400" dirty="0">
                <a:solidFill>
                  <a:srgbClr val="242845"/>
                </a:solidFill>
                <a:latin typeface="Tahoma"/>
                <a:cs typeface="Tahoma"/>
              </a:rPr>
              <a:t>Bu</a:t>
            </a:r>
            <a:r>
              <a:rPr sz="1400" spc="-135" dirty="0">
                <a:solidFill>
                  <a:srgbClr val="242845"/>
                </a:solidFill>
                <a:latin typeface="Tahoma"/>
                <a:cs typeface="Tahoma"/>
              </a:rPr>
              <a:t> </a:t>
            </a:r>
            <a:r>
              <a:rPr sz="1400" spc="-25" dirty="0">
                <a:solidFill>
                  <a:srgbClr val="242845"/>
                </a:solidFill>
                <a:latin typeface="Tahoma"/>
                <a:cs typeface="Tahoma"/>
              </a:rPr>
              <a:t>da</a:t>
            </a:r>
            <a:r>
              <a:rPr sz="1400" spc="-130" dirty="0">
                <a:solidFill>
                  <a:srgbClr val="242845"/>
                </a:solidFill>
                <a:latin typeface="Tahoma"/>
                <a:cs typeface="Tahoma"/>
              </a:rPr>
              <a:t> </a:t>
            </a:r>
            <a:r>
              <a:rPr sz="1400" spc="-20" dirty="0">
                <a:solidFill>
                  <a:srgbClr val="242845"/>
                </a:solidFill>
                <a:latin typeface="Tahoma"/>
                <a:cs typeface="Tahoma"/>
              </a:rPr>
              <a:t>aile </a:t>
            </a:r>
            <a:r>
              <a:rPr sz="1400" dirty="0">
                <a:solidFill>
                  <a:srgbClr val="242845"/>
                </a:solidFill>
                <a:latin typeface="Tahoma"/>
                <a:cs typeface="Tahoma"/>
              </a:rPr>
              <a:t>bireylerinin</a:t>
            </a:r>
            <a:r>
              <a:rPr sz="1400" spc="-120" dirty="0">
                <a:solidFill>
                  <a:srgbClr val="242845"/>
                </a:solidFill>
                <a:latin typeface="Tahoma"/>
                <a:cs typeface="Tahoma"/>
              </a:rPr>
              <a:t> </a:t>
            </a:r>
            <a:r>
              <a:rPr sz="1400" spc="-30" dirty="0">
                <a:solidFill>
                  <a:srgbClr val="242845"/>
                </a:solidFill>
                <a:latin typeface="Tahoma"/>
                <a:cs typeface="Tahoma"/>
              </a:rPr>
              <a:t>güven</a:t>
            </a:r>
            <a:r>
              <a:rPr sz="1400" spc="-145" dirty="0">
                <a:solidFill>
                  <a:srgbClr val="242845"/>
                </a:solidFill>
                <a:latin typeface="Tahoma"/>
                <a:cs typeface="Tahoma"/>
              </a:rPr>
              <a:t> </a:t>
            </a:r>
            <a:r>
              <a:rPr sz="1400" spc="-30" dirty="0">
                <a:solidFill>
                  <a:srgbClr val="242845"/>
                </a:solidFill>
                <a:latin typeface="Tahoma"/>
                <a:cs typeface="Tahoma"/>
              </a:rPr>
              <a:t>duygusunu</a:t>
            </a:r>
            <a:r>
              <a:rPr sz="1400" spc="-150" dirty="0">
                <a:solidFill>
                  <a:srgbClr val="242845"/>
                </a:solidFill>
                <a:latin typeface="Tahoma"/>
                <a:cs typeface="Tahoma"/>
              </a:rPr>
              <a:t> </a:t>
            </a:r>
            <a:r>
              <a:rPr sz="1400" spc="-25" dirty="0">
                <a:solidFill>
                  <a:srgbClr val="242845"/>
                </a:solidFill>
                <a:latin typeface="Tahoma"/>
                <a:cs typeface="Tahoma"/>
              </a:rPr>
              <a:t>korumaya</a:t>
            </a:r>
            <a:r>
              <a:rPr sz="1400" spc="-155" dirty="0">
                <a:solidFill>
                  <a:srgbClr val="242845"/>
                </a:solidFill>
                <a:latin typeface="Tahoma"/>
                <a:cs typeface="Tahoma"/>
              </a:rPr>
              <a:t> </a:t>
            </a:r>
            <a:r>
              <a:rPr sz="1400" spc="-10" dirty="0">
                <a:solidFill>
                  <a:srgbClr val="242845"/>
                </a:solidFill>
                <a:latin typeface="Tahoma"/>
                <a:cs typeface="Tahoma"/>
              </a:rPr>
              <a:t>yardımcı</a:t>
            </a:r>
            <a:r>
              <a:rPr sz="1400" spc="-140" dirty="0">
                <a:solidFill>
                  <a:srgbClr val="242845"/>
                </a:solidFill>
                <a:latin typeface="Tahoma"/>
                <a:cs typeface="Tahoma"/>
              </a:rPr>
              <a:t> </a:t>
            </a:r>
            <a:r>
              <a:rPr sz="1400" spc="-10" dirty="0">
                <a:solidFill>
                  <a:srgbClr val="242845"/>
                </a:solidFill>
                <a:latin typeface="Tahoma"/>
                <a:cs typeface="Tahoma"/>
              </a:rPr>
              <a:t>olacaktır.</a:t>
            </a:r>
            <a:endParaRPr sz="1400">
              <a:latin typeface="Tahoma"/>
              <a:cs typeface="Tahoma"/>
            </a:endParaRPr>
          </a:p>
        </p:txBody>
      </p:sp>
      <p:sp>
        <p:nvSpPr>
          <p:cNvPr id="12" name="object 12"/>
          <p:cNvSpPr/>
          <p:nvPr/>
        </p:nvSpPr>
        <p:spPr>
          <a:xfrm>
            <a:off x="970661" y="1098685"/>
            <a:ext cx="1163320" cy="1069975"/>
          </a:xfrm>
          <a:custGeom>
            <a:avLst/>
            <a:gdLst/>
            <a:ahLst/>
            <a:cxnLst/>
            <a:rect l="l" t="t" r="r" b="b"/>
            <a:pathLst>
              <a:path w="1163320" h="1069975">
                <a:moveTo>
                  <a:pt x="768078" y="0"/>
                </a:moveTo>
                <a:lnTo>
                  <a:pt x="714755" y="6595"/>
                </a:lnTo>
                <a:lnTo>
                  <a:pt x="676637" y="16851"/>
                </a:lnTo>
                <a:lnTo>
                  <a:pt x="636382" y="31065"/>
                </a:lnTo>
                <a:lnTo>
                  <a:pt x="594392" y="48914"/>
                </a:lnTo>
                <a:lnTo>
                  <a:pt x="551069" y="70074"/>
                </a:lnTo>
                <a:lnTo>
                  <a:pt x="506816" y="94222"/>
                </a:lnTo>
                <a:lnTo>
                  <a:pt x="462034" y="121036"/>
                </a:lnTo>
                <a:lnTo>
                  <a:pt x="417128" y="150192"/>
                </a:lnTo>
                <a:lnTo>
                  <a:pt x="372498" y="181367"/>
                </a:lnTo>
                <a:lnTo>
                  <a:pt x="328548" y="214240"/>
                </a:lnTo>
                <a:lnTo>
                  <a:pt x="281581" y="251893"/>
                </a:lnTo>
                <a:lnTo>
                  <a:pt x="236442" y="290781"/>
                </a:lnTo>
                <a:lnTo>
                  <a:pt x="193661" y="330478"/>
                </a:lnTo>
                <a:lnTo>
                  <a:pt x="153770" y="370558"/>
                </a:lnTo>
                <a:lnTo>
                  <a:pt x="117299" y="410593"/>
                </a:lnTo>
                <a:lnTo>
                  <a:pt x="84778" y="450158"/>
                </a:lnTo>
                <a:lnTo>
                  <a:pt x="56738" y="488826"/>
                </a:lnTo>
                <a:lnTo>
                  <a:pt x="33710" y="526170"/>
                </a:lnTo>
                <a:lnTo>
                  <a:pt x="16223" y="561765"/>
                </a:lnTo>
                <a:lnTo>
                  <a:pt x="0" y="626000"/>
                </a:lnTo>
                <a:lnTo>
                  <a:pt x="2323" y="653787"/>
                </a:lnTo>
                <a:lnTo>
                  <a:pt x="15109" y="695394"/>
                </a:lnTo>
                <a:lnTo>
                  <a:pt x="34575" y="738674"/>
                </a:lnTo>
                <a:lnTo>
                  <a:pt x="59742" y="782733"/>
                </a:lnTo>
                <a:lnTo>
                  <a:pt x="89626" y="826676"/>
                </a:lnTo>
                <a:lnTo>
                  <a:pt x="123247" y="869612"/>
                </a:lnTo>
                <a:lnTo>
                  <a:pt x="159623" y="910646"/>
                </a:lnTo>
                <a:lnTo>
                  <a:pt x="197772" y="948884"/>
                </a:lnTo>
                <a:lnTo>
                  <a:pt x="236713" y="983434"/>
                </a:lnTo>
                <a:lnTo>
                  <a:pt x="275464" y="1013402"/>
                </a:lnTo>
                <a:lnTo>
                  <a:pt x="313044" y="1037895"/>
                </a:lnTo>
                <a:lnTo>
                  <a:pt x="348471" y="1056018"/>
                </a:lnTo>
                <a:lnTo>
                  <a:pt x="408939" y="1069585"/>
                </a:lnTo>
                <a:lnTo>
                  <a:pt x="450833" y="1061770"/>
                </a:lnTo>
                <a:lnTo>
                  <a:pt x="491584" y="1045455"/>
                </a:lnTo>
                <a:lnTo>
                  <a:pt x="529811" y="1023615"/>
                </a:lnTo>
                <a:lnTo>
                  <a:pt x="564133" y="999227"/>
                </a:lnTo>
                <a:lnTo>
                  <a:pt x="615076" y="955031"/>
                </a:lnTo>
                <a:lnTo>
                  <a:pt x="634491" y="935219"/>
                </a:lnTo>
                <a:lnTo>
                  <a:pt x="716618" y="867567"/>
                </a:lnTo>
                <a:lnTo>
                  <a:pt x="897556" y="710810"/>
                </a:lnTo>
                <a:lnTo>
                  <a:pt x="1079136" y="534240"/>
                </a:lnTo>
                <a:lnTo>
                  <a:pt x="1163192" y="407153"/>
                </a:lnTo>
                <a:lnTo>
                  <a:pt x="1161408" y="382810"/>
                </a:lnTo>
                <a:lnTo>
                  <a:pt x="1143938" y="319006"/>
                </a:lnTo>
                <a:lnTo>
                  <a:pt x="1128561" y="281896"/>
                </a:lnTo>
                <a:lnTo>
                  <a:pt x="1108963" y="242880"/>
                </a:lnTo>
                <a:lnTo>
                  <a:pt x="1085297" y="203136"/>
                </a:lnTo>
                <a:lnTo>
                  <a:pt x="1057719" y="163837"/>
                </a:lnTo>
                <a:lnTo>
                  <a:pt x="1026382" y="126161"/>
                </a:lnTo>
                <a:lnTo>
                  <a:pt x="991440" y="91282"/>
                </a:lnTo>
                <a:lnTo>
                  <a:pt x="953049" y="60377"/>
                </a:lnTo>
                <a:lnTo>
                  <a:pt x="911363" y="34620"/>
                </a:lnTo>
                <a:lnTo>
                  <a:pt x="866536" y="15188"/>
                </a:lnTo>
                <a:lnTo>
                  <a:pt x="818723" y="3256"/>
                </a:lnTo>
                <a:lnTo>
                  <a:pt x="768078" y="0"/>
                </a:lnTo>
                <a:close/>
              </a:path>
            </a:pathLst>
          </a:custGeom>
          <a:solidFill>
            <a:srgbClr val="81D2E7"/>
          </a:solidFill>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34459" y="307847"/>
            <a:ext cx="1097280" cy="1238885"/>
          </a:xfrm>
          <a:custGeom>
            <a:avLst/>
            <a:gdLst/>
            <a:ahLst/>
            <a:cxnLst/>
            <a:rect l="l" t="t" r="r" b="b"/>
            <a:pathLst>
              <a:path w="1097280" h="1238885">
                <a:moveTo>
                  <a:pt x="223803" y="0"/>
                </a:moveTo>
                <a:lnTo>
                  <a:pt x="180687" y="7826"/>
                </a:lnTo>
                <a:lnTo>
                  <a:pt x="137951" y="32130"/>
                </a:lnTo>
                <a:lnTo>
                  <a:pt x="95785" y="62567"/>
                </a:lnTo>
                <a:lnTo>
                  <a:pt x="60252" y="98563"/>
                </a:lnTo>
                <a:lnTo>
                  <a:pt x="32466" y="140130"/>
                </a:lnTo>
                <a:lnTo>
                  <a:pt x="13544" y="187282"/>
                </a:lnTo>
                <a:lnTo>
                  <a:pt x="4601" y="240029"/>
                </a:lnTo>
                <a:lnTo>
                  <a:pt x="0" y="272286"/>
                </a:lnTo>
                <a:lnTo>
                  <a:pt x="2458" y="307768"/>
                </a:lnTo>
                <a:lnTo>
                  <a:pt x="10370" y="345418"/>
                </a:lnTo>
                <a:lnTo>
                  <a:pt x="22127" y="384175"/>
                </a:lnTo>
                <a:lnTo>
                  <a:pt x="57608" y="436943"/>
                </a:lnTo>
                <a:lnTo>
                  <a:pt x="97565" y="493902"/>
                </a:lnTo>
                <a:lnTo>
                  <a:pt x="129092" y="535350"/>
                </a:lnTo>
                <a:lnTo>
                  <a:pt x="161085" y="576476"/>
                </a:lnTo>
                <a:lnTo>
                  <a:pt x="193546" y="617269"/>
                </a:lnTo>
                <a:lnTo>
                  <a:pt x="226473" y="657720"/>
                </a:lnTo>
                <a:lnTo>
                  <a:pt x="259867" y="697817"/>
                </a:lnTo>
                <a:lnTo>
                  <a:pt x="293726" y="737551"/>
                </a:lnTo>
                <a:lnTo>
                  <a:pt x="328052" y="776912"/>
                </a:lnTo>
                <a:lnTo>
                  <a:pt x="362844" y="815888"/>
                </a:lnTo>
                <a:lnTo>
                  <a:pt x="398101" y="854469"/>
                </a:lnTo>
                <a:lnTo>
                  <a:pt x="433824" y="892645"/>
                </a:lnTo>
                <a:lnTo>
                  <a:pt x="470011" y="930406"/>
                </a:lnTo>
                <a:lnTo>
                  <a:pt x="506664" y="967741"/>
                </a:lnTo>
                <a:lnTo>
                  <a:pt x="543781" y="1004639"/>
                </a:lnTo>
                <a:lnTo>
                  <a:pt x="581362" y="1041091"/>
                </a:lnTo>
                <a:lnTo>
                  <a:pt x="654916" y="1111003"/>
                </a:lnTo>
                <a:lnTo>
                  <a:pt x="692125" y="1142919"/>
                </a:lnTo>
                <a:lnTo>
                  <a:pt x="731303" y="1172330"/>
                </a:lnTo>
                <a:lnTo>
                  <a:pt x="772719" y="1198730"/>
                </a:lnTo>
                <a:lnTo>
                  <a:pt x="816639" y="1221613"/>
                </a:lnTo>
                <a:lnTo>
                  <a:pt x="853453" y="1234376"/>
                </a:lnTo>
                <a:lnTo>
                  <a:pt x="889029" y="1238757"/>
                </a:lnTo>
                <a:lnTo>
                  <a:pt x="916301" y="1236001"/>
                </a:lnTo>
                <a:lnTo>
                  <a:pt x="969843" y="1213201"/>
                </a:lnTo>
                <a:lnTo>
                  <a:pt x="1021459" y="1165669"/>
                </a:lnTo>
                <a:lnTo>
                  <a:pt x="1064908" y="1107360"/>
                </a:lnTo>
                <a:lnTo>
                  <a:pt x="1093271" y="1043384"/>
                </a:lnTo>
                <a:lnTo>
                  <a:pt x="1097135" y="1010729"/>
                </a:lnTo>
                <a:lnTo>
                  <a:pt x="1095593" y="978074"/>
                </a:lnTo>
                <a:lnTo>
                  <a:pt x="1079398" y="914919"/>
                </a:lnTo>
                <a:lnTo>
                  <a:pt x="1053212" y="858254"/>
                </a:lnTo>
                <a:lnTo>
                  <a:pt x="1010008" y="783892"/>
                </a:lnTo>
                <a:lnTo>
                  <a:pt x="981652" y="739987"/>
                </a:lnTo>
                <a:lnTo>
                  <a:pt x="951927" y="697019"/>
                </a:lnTo>
                <a:lnTo>
                  <a:pt x="920970" y="654923"/>
                </a:lnTo>
                <a:lnTo>
                  <a:pt x="888917" y="613630"/>
                </a:lnTo>
                <a:lnTo>
                  <a:pt x="855906" y="573073"/>
                </a:lnTo>
                <a:lnTo>
                  <a:pt x="822073" y="533186"/>
                </a:lnTo>
                <a:lnTo>
                  <a:pt x="787556" y="493902"/>
                </a:lnTo>
                <a:lnTo>
                  <a:pt x="754911" y="455244"/>
                </a:lnTo>
                <a:lnTo>
                  <a:pt x="722129" y="417044"/>
                </a:lnTo>
                <a:lnTo>
                  <a:pt x="689077" y="379236"/>
                </a:lnTo>
                <a:lnTo>
                  <a:pt x="655619" y="341756"/>
                </a:lnTo>
                <a:lnTo>
                  <a:pt x="621619" y="304539"/>
                </a:lnTo>
                <a:lnTo>
                  <a:pt x="586942" y="267517"/>
                </a:lnTo>
                <a:lnTo>
                  <a:pt x="551452" y="230627"/>
                </a:lnTo>
                <a:lnTo>
                  <a:pt x="515014" y="193801"/>
                </a:lnTo>
                <a:lnTo>
                  <a:pt x="476514" y="155841"/>
                </a:lnTo>
                <a:lnTo>
                  <a:pt x="436922" y="118715"/>
                </a:lnTo>
                <a:lnTo>
                  <a:pt x="395118" y="83260"/>
                </a:lnTo>
                <a:lnTo>
                  <a:pt x="349979" y="50310"/>
                </a:lnTo>
                <a:lnTo>
                  <a:pt x="300384" y="20700"/>
                </a:lnTo>
                <a:lnTo>
                  <a:pt x="261475" y="5302"/>
                </a:lnTo>
                <a:lnTo>
                  <a:pt x="242502" y="1341"/>
                </a:lnTo>
                <a:lnTo>
                  <a:pt x="223803" y="0"/>
                </a:lnTo>
                <a:close/>
              </a:path>
            </a:pathLst>
          </a:custGeom>
          <a:solidFill>
            <a:srgbClr val="42BADF"/>
          </a:solidFill>
        </p:spPr>
        <p:txBody>
          <a:bodyPr wrap="square" lIns="0" tIns="0" rIns="0" bIns="0" rtlCol="0"/>
          <a:lstStyle/>
          <a:p>
            <a:endParaRPr/>
          </a:p>
        </p:txBody>
      </p:sp>
      <p:grpSp>
        <p:nvGrpSpPr>
          <p:cNvPr id="3" name="object 3"/>
          <p:cNvGrpSpPr/>
          <p:nvPr/>
        </p:nvGrpSpPr>
        <p:grpSpPr>
          <a:xfrm>
            <a:off x="0" y="365759"/>
            <a:ext cx="8921115" cy="4777740"/>
            <a:chOff x="0" y="365759"/>
            <a:chExt cx="8921115" cy="4777740"/>
          </a:xfrm>
        </p:grpSpPr>
        <p:sp>
          <p:nvSpPr>
            <p:cNvPr id="4" name="object 4"/>
            <p:cNvSpPr/>
            <p:nvPr/>
          </p:nvSpPr>
          <p:spPr>
            <a:xfrm>
              <a:off x="6953788" y="2575559"/>
              <a:ext cx="1967230" cy="2567940"/>
            </a:xfrm>
            <a:custGeom>
              <a:avLst/>
              <a:gdLst/>
              <a:ahLst/>
              <a:cxnLst/>
              <a:rect l="l" t="t" r="r" b="b"/>
              <a:pathLst>
                <a:path w="1967229" h="2567940">
                  <a:moveTo>
                    <a:pt x="1484599" y="0"/>
                  </a:moveTo>
                  <a:lnTo>
                    <a:pt x="1422210" y="5334"/>
                  </a:lnTo>
                  <a:lnTo>
                    <a:pt x="1360012" y="20954"/>
                  </a:lnTo>
                  <a:lnTo>
                    <a:pt x="1312408" y="35939"/>
                  </a:lnTo>
                  <a:lnTo>
                    <a:pt x="1266180" y="53819"/>
                  </a:lnTo>
                  <a:lnTo>
                    <a:pt x="1221427" y="74501"/>
                  </a:lnTo>
                  <a:lnTo>
                    <a:pt x="1178244" y="97890"/>
                  </a:lnTo>
                  <a:lnTo>
                    <a:pt x="1136730" y="123889"/>
                  </a:lnTo>
                  <a:lnTo>
                    <a:pt x="1096981" y="152404"/>
                  </a:lnTo>
                  <a:lnTo>
                    <a:pt x="1059095" y="183340"/>
                  </a:lnTo>
                  <a:lnTo>
                    <a:pt x="1023168" y="216602"/>
                  </a:lnTo>
                  <a:lnTo>
                    <a:pt x="989299" y="252094"/>
                  </a:lnTo>
                  <a:lnTo>
                    <a:pt x="955149" y="287448"/>
                  </a:lnTo>
                  <a:lnTo>
                    <a:pt x="922202" y="324171"/>
                  </a:lnTo>
                  <a:lnTo>
                    <a:pt x="890247" y="362266"/>
                  </a:lnTo>
                  <a:lnTo>
                    <a:pt x="859068" y="401739"/>
                  </a:lnTo>
                  <a:lnTo>
                    <a:pt x="828454" y="442594"/>
                  </a:lnTo>
                  <a:lnTo>
                    <a:pt x="798189" y="484837"/>
                  </a:lnTo>
                  <a:lnTo>
                    <a:pt x="768062" y="528470"/>
                  </a:lnTo>
                  <a:lnTo>
                    <a:pt x="737859" y="573500"/>
                  </a:lnTo>
                  <a:lnTo>
                    <a:pt x="707367" y="619930"/>
                  </a:lnTo>
                  <a:lnTo>
                    <a:pt x="676371" y="667765"/>
                  </a:lnTo>
                  <a:lnTo>
                    <a:pt x="637954" y="733504"/>
                  </a:lnTo>
                  <a:lnTo>
                    <a:pt x="616899" y="770975"/>
                  </a:lnTo>
                  <a:lnTo>
                    <a:pt x="571845" y="857395"/>
                  </a:lnTo>
                  <a:lnTo>
                    <a:pt x="548676" y="902663"/>
                  </a:lnTo>
                  <a:lnTo>
                    <a:pt x="525830" y="948091"/>
                  </a:lnTo>
                  <a:lnTo>
                    <a:pt x="503301" y="993676"/>
                  </a:lnTo>
                  <a:lnTo>
                    <a:pt x="481083" y="1039412"/>
                  </a:lnTo>
                  <a:lnTo>
                    <a:pt x="459167" y="1085294"/>
                  </a:lnTo>
                  <a:lnTo>
                    <a:pt x="437546" y="1131318"/>
                  </a:lnTo>
                  <a:lnTo>
                    <a:pt x="416215" y="1177480"/>
                  </a:lnTo>
                  <a:lnTo>
                    <a:pt x="395166" y="1223775"/>
                  </a:lnTo>
                  <a:lnTo>
                    <a:pt x="374391" y="1270198"/>
                  </a:lnTo>
                  <a:lnTo>
                    <a:pt x="353885" y="1316744"/>
                  </a:lnTo>
                  <a:lnTo>
                    <a:pt x="333640" y="1363410"/>
                  </a:lnTo>
                  <a:lnTo>
                    <a:pt x="313648" y="1410189"/>
                  </a:lnTo>
                  <a:lnTo>
                    <a:pt x="293904" y="1457079"/>
                  </a:lnTo>
                  <a:lnTo>
                    <a:pt x="255129" y="1551169"/>
                  </a:lnTo>
                  <a:lnTo>
                    <a:pt x="217258" y="1645642"/>
                  </a:lnTo>
                  <a:lnTo>
                    <a:pt x="180236" y="1740462"/>
                  </a:lnTo>
                  <a:lnTo>
                    <a:pt x="144007" y="1835592"/>
                  </a:lnTo>
                  <a:lnTo>
                    <a:pt x="108515" y="1930994"/>
                  </a:lnTo>
                  <a:lnTo>
                    <a:pt x="91028" y="1978787"/>
                  </a:lnTo>
                  <a:lnTo>
                    <a:pt x="71974" y="2026463"/>
                  </a:lnTo>
                  <a:lnTo>
                    <a:pt x="54634" y="2075351"/>
                  </a:lnTo>
                  <a:lnTo>
                    <a:pt x="39310" y="2125246"/>
                  </a:lnTo>
                  <a:lnTo>
                    <a:pt x="26300" y="2175949"/>
                  </a:lnTo>
                  <a:lnTo>
                    <a:pt x="15905" y="2227257"/>
                  </a:lnTo>
                  <a:lnTo>
                    <a:pt x="8425" y="2278968"/>
                  </a:lnTo>
                  <a:lnTo>
                    <a:pt x="0" y="2382125"/>
                  </a:lnTo>
                  <a:lnTo>
                    <a:pt x="1386" y="2431723"/>
                  </a:lnTo>
                  <a:lnTo>
                    <a:pt x="8321" y="2479377"/>
                  </a:lnTo>
                  <a:lnTo>
                    <a:pt x="20802" y="2524792"/>
                  </a:lnTo>
                  <a:lnTo>
                    <a:pt x="38831" y="2567671"/>
                  </a:lnTo>
                  <a:lnTo>
                    <a:pt x="1064610" y="2567671"/>
                  </a:lnTo>
                  <a:lnTo>
                    <a:pt x="1097517" y="2526411"/>
                  </a:lnTo>
                  <a:lnTo>
                    <a:pt x="1127414" y="2483675"/>
                  </a:lnTo>
                  <a:lnTo>
                    <a:pt x="1155082" y="2439956"/>
                  </a:lnTo>
                  <a:lnTo>
                    <a:pt x="1181300" y="2395745"/>
                  </a:lnTo>
                  <a:lnTo>
                    <a:pt x="1206847" y="2351535"/>
                  </a:lnTo>
                  <a:lnTo>
                    <a:pt x="1232504" y="2307818"/>
                  </a:lnTo>
                  <a:lnTo>
                    <a:pt x="1255663" y="2264222"/>
                  </a:lnTo>
                  <a:lnTo>
                    <a:pt x="1277547" y="2220164"/>
                  </a:lnTo>
                  <a:lnTo>
                    <a:pt x="1298488" y="2175711"/>
                  </a:lnTo>
                  <a:lnTo>
                    <a:pt x="1318816" y="2130928"/>
                  </a:lnTo>
                  <a:lnTo>
                    <a:pt x="1358966" y="2040636"/>
                  </a:lnTo>
                  <a:lnTo>
                    <a:pt x="1379451" y="1995260"/>
                  </a:lnTo>
                  <a:lnTo>
                    <a:pt x="1400652" y="1949818"/>
                  </a:lnTo>
                  <a:lnTo>
                    <a:pt x="1445269" y="1858724"/>
                  </a:lnTo>
                  <a:lnTo>
                    <a:pt x="1489354" y="1767375"/>
                  </a:lnTo>
                  <a:lnTo>
                    <a:pt x="1532845" y="1675750"/>
                  </a:lnTo>
                  <a:lnTo>
                    <a:pt x="1575682" y="1583828"/>
                  </a:lnTo>
                  <a:lnTo>
                    <a:pt x="1617802" y="1491588"/>
                  </a:lnTo>
                  <a:lnTo>
                    <a:pt x="1659145" y="1399011"/>
                  </a:lnTo>
                  <a:lnTo>
                    <a:pt x="1699649" y="1306074"/>
                  </a:lnTo>
                  <a:lnTo>
                    <a:pt x="1739253" y="1212758"/>
                  </a:lnTo>
                  <a:lnTo>
                    <a:pt x="1758698" y="1165951"/>
                  </a:lnTo>
                  <a:lnTo>
                    <a:pt x="1777896" y="1119041"/>
                  </a:lnTo>
                  <a:lnTo>
                    <a:pt x="1796837" y="1072026"/>
                  </a:lnTo>
                  <a:lnTo>
                    <a:pt x="1815516" y="1024902"/>
                  </a:lnTo>
                  <a:lnTo>
                    <a:pt x="1833923" y="977669"/>
                  </a:lnTo>
                  <a:lnTo>
                    <a:pt x="1852052" y="930322"/>
                  </a:lnTo>
                  <a:lnTo>
                    <a:pt x="1869894" y="882859"/>
                  </a:lnTo>
                  <a:lnTo>
                    <a:pt x="1887443" y="835278"/>
                  </a:lnTo>
                  <a:lnTo>
                    <a:pt x="1906263" y="782363"/>
                  </a:lnTo>
                  <a:lnTo>
                    <a:pt x="1921416" y="728376"/>
                  </a:lnTo>
                  <a:lnTo>
                    <a:pt x="1935520" y="674437"/>
                  </a:lnTo>
                  <a:lnTo>
                    <a:pt x="1951197" y="621664"/>
                  </a:lnTo>
                  <a:lnTo>
                    <a:pt x="1960922" y="569624"/>
                  </a:lnTo>
                  <a:lnTo>
                    <a:pt x="1966241" y="519605"/>
                  </a:lnTo>
                  <a:lnTo>
                    <a:pt x="1967230" y="471598"/>
                  </a:lnTo>
                  <a:lnTo>
                    <a:pt x="1963964" y="425596"/>
                  </a:lnTo>
                  <a:lnTo>
                    <a:pt x="1956522" y="381590"/>
                  </a:lnTo>
                  <a:lnTo>
                    <a:pt x="1944977" y="339571"/>
                  </a:lnTo>
                  <a:lnTo>
                    <a:pt x="1929408" y="299531"/>
                  </a:lnTo>
                  <a:lnTo>
                    <a:pt x="1909890" y="261461"/>
                  </a:lnTo>
                  <a:lnTo>
                    <a:pt x="1886500" y="225352"/>
                  </a:lnTo>
                  <a:lnTo>
                    <a:pt x="1859313" y="191197"/>
                  </a:lnTo>
                  <a:lnTo>
                    <a:pt x="1828406" y="158985"/>
                  </a:lnTo>
                  <a:lnTo>
                    <a:pt x="1793856" y="128710"/>
                  </a:lnTo>
                  <a:lnTo>
                    <a:pt x="1755738" y="100362"/>
                  </a:lnTo>
                  <a:lnTo>
                    <a:pt x="1714129" y="73933"/>
                  </a:lnTo>
                  <a:lnTo>
                    <a:pt x="1669105" y="49414"/>
                  </a:lnTo>
                  <a:lnTo>
                    <a:pt x="1620743" y="26796"/>
                  </a:lnTo>
                  <a:lnTo>
                    <a:pt x="1552576" y="6588"/>
                  </a:lnTo>
                  <a:lnTo>
                    <a:pt x="1518552" y="1633"/>
                  </a:lnTo>
                  <a:lnTo>
                    <a:pt x="1484599" y="0"/>
                  </a:lnTo>
                  <a:close/>
                </a:path>
              </a:pathLst>
            </a:custGeom>
            <a:solidFill>
              <a:srgbClr val="42BADF"/>
            </a:solidFill>
          </p:spPr>
          <p:txBody>
            <a:bodyPr wrap="square" lIns="0" tIns="0" rIns="0" bIns="0" rtlCol="0"/>
            <a:lstStyle/>
            <a:p>
              <a:endParaRPr/>
            </a:p>
          </p:txBody>
        </p:sp>
        <p:sp>
          <p:nvSpPr>
            <p:cNvPr id="5" name="object 5"/>
            <p:cNvSpPr/>
            <p:nvPr/>
          </p:nvSpPr>
          <p:spPr>
            <a:xfrm>
              <a:off x="1135380" y="1309115"/>
              <a:ext cx="6914515" cy="3634740"/>
            </a:xfrm>
            <a:custGeom>
              <a:avLst/>
              <a:gdLst/>
              <a:ahLst/>
              <a:cxnLst/>
              <a:rect l="l" t="t" r="r" b="b"/>
              <a:pathLst>
                <a:path w="6914515" h="3634740">
                  <a:moveTo>
                    <a:pt x="6723253" y="0"/>
                  </a:moveTo>
                  <a:lnTo>
                    <a:pt x="338454" y="175260"/>
                  </a:lnTo>
                  <a:lnTo>
                    <a:pt x="0" y="3431578"/>
                  </a:lnTo>
                  <a:lnTo>
                    <a:pt x="6914261" y="3634549"/>
                  </a:lnTo>
                  <a:lnTo>
                    <a:pt x="6723253" y="0"/>
                  </a:lnTo>
                  <a:close/>
                </a:path>
              </a:pathLst>
            </a:custGeom>
            <a:solidFill>
              <a:srgbClr val="FFFFFF"/>
            </a:solidFill>
          </p:spPr>
          <p:txBody>
            <a:bodyPr wrap="square" lIns="0" tIns="0" rIns="0" bIns="0" rtlCol="0"/>
            <a:lstStyle/>
            <a:p>
              <a:endParaRPr/>
            </a:p>
          </p:txBody>
        </p:sp>
        <p:sp>
          <p:nvSpPr>
            <p:cNvPr id="6" name="object 6"/>
            <p:cNvSpPr/>
            <p:nvPr/>
          </p:nvSpPr>
          <p:spPr>
            <a:xfrm>
              <a:off x="0" y="3825367"/>
              <a:ext cx="1955164" cy="1316990"/>
            </a:xfrm>
            <a:custGeom>
              <a:avLst/>
              <a:gdLst/>
              <a:ahLst/>
              <a:cxnLst/>
              <a:rect l="l" t="t" r="r" b="b"/>
              <a:pathLst>
                <a:path w="1955164" h="1316989">
                  <a:moveTo>
                    <a:pt x="870585" y="0"/>
                  </a:moveTo>
                  <a:lnTo>
                    <a:pt x="561680" y="34742"/>
                  </a:lnTo>
                  <a:lnTo>
                    <a:pt x="281625" y="111175"/>
                  </a:lnTo>
                  <a:lnTo>
                    <a:pt x="78403" y="187609"/>
                  </a:lnTo>
                  <a:lnTo>
                    <a:pt x="0" y="222351"/>
                  </a:lnTo>
                  <a:lnTo>
                    <a:pt x="0" y="1316608"/>
                  </a:lnTo>
                  <a:lnTo>
                    <a:pt x="1955164" y="1316608"/>
                  </a:lnTo>
                  <a:lnTo>
                    <a:pt x="1872356" y="1132141"/>
                  </a:lnTo>
                  <a:lnTo>
                    <a:pt x="1665979" y="718249"/>
                  </a:lnTo>
                  <a:lnTo>
                    <a:pt x="1399109" y="284195"/>
                  </a:lnTo>
                  <a:lnTo>
                    <a:pt x="1134821" y="39243"/>
                  </a:lnTo>
                  <a:lnTo>
                    <a:pt x="1084919" y="24530"/>
                  </a:lnTo>
                  <a:lnTo>
                    <a:pt x="1033260" y="13469"/>
                  </a:lnTo>
                  <a:lnTo>
                    <a:pt x="980128" y="5839"/>
                  </a:lnTo>
                  <a:lnTo>
                    <a:pt x="925808" y="1423"/>
                  </a:lnTo>
                  <a:lnTo>
                    <a:pt x="870585" y="0"/>
                  </a:lnTo>
                  <a:close/>
                </a:path>
              </a:pathLst>
            </a:custGeom>
            <a:solidFill>
              <a:srgbClr val="2FA7CE"/>
            </a:solidFill>
          </p:spPr>
          <p:txBody>
            <a:bodyPr wrap="square" lIns="0" tIns="0" rIns="0" bIns="0" rtlCol="0"/>
            <a:lstStyle/>
            <a:p>
              <a:endParaRPr/>
            </a:p>
          </p:txBody>
        </p:sp>
        <p:pic>
          <p:nvPicPr>
            <p:cNvPr id="7" name="object 7"/>
            <p:cNvPicPr/>
            <p:nvPr/>
          </p:nvPicPr>
          <p:blipFill>
            <a:blip r:embed="rId2" cstate="print"/>
            <a:stretch>
              <a:fillRect/>
            </a:stretch>
          </p:blipFill>
          <p:spPr>
            <a:xfrm>
              <a:off x="1719072" y="365759"/>
              <a:ext cx="2407157" cy="953262"/>
            </a:xfrm>
            <a:prstGeom prst="rect">
              <a:avLst/>
            </a:prstGeom>
          </p:spPr>
        </p:pic>
        <p:pic>
          <p:nvPicPr>
            <p:cNvPr id="8" name="object 8"/>
            <p:cNvPicPr/>
            <p:nvPr/>
          </p:nvPicPr>
          <p:blipFill>
            <a:blip r:embed="rId3" cstate="print"/>
            <a:stretch>
              <a:fillRect/>
            </a:stretch>
          </p:blipFill>
          <p:spPr>
            <a:xfrm>
              <a:off x="3561588" y="365759"/>
              <a:ext cx="741426" cy="953262"/>
            </a:xfrm>
            <a:prstGeom prst="rect">
              <a:avLst/>
            </a:prstGeom>
          </p:spPr>
        </p:pic>
        <p:pic>
          <p:nvPicPr>
            <p:cNvPr id="9" name="object 9"/>
            <p:cNvPicPr/>
            <p:nvPr/>
          </p:nvPicPr>
          <p:blipFill>
            <a:blip r:embed="rId4" cstate="print"/>
            <a:stretch>
              <a:fillRect/>
            </a:stretch>
          </p:blipFill>
          <p:spPr>
            <a:xfrm>
              <a:off x="3738371" y="365759"/>
              <a:ext cx="3755898" cy="953262"/>
            </a:xfrm>
            <a:prstGeom prst="rect">
              <a:avLst/>
            </a:prstGeom>
          </p:spPr>
        </p:pic>
      </p:grpSp>
      <p:sp>
        <p:nvSpPr>
          <p:cNvPr id="10" name="object 10"/>
          <p:cNvSpPr txBox="1">
            <a:spLocks noGrp="1"/>
          </p:cNvSpPr>
          <p:nvPr>
            <p:ph type="title"/>
          </p:nvPr>
        </p:nvSpPr>
        <p:spPr>
          <a:prstGeom prst="rect">
            <a:avLst/>
          </a:prstGeom>
        </p:spPr>
        <p:txBody>
          <a:bodyPr vert="horz" wrap="square" lIns="0" tIns="12065" rIns="0" bIns="0" rtlCol="0">
            <a:spAutoFit/>
          </a:bodyPr>
          <a:lstStyle/>
          <a:p>
            <a:pPr marL="53975">
              <a:lnSpc>
                <a:spcPct val="100000"/>
              </a:lnSpc>
              <a:spcBef>
                <a:spcPts val="95"/>
              </a:spcBef>
            </a:pPr>
            <a:r>
              <a:rPr spc="-195" dirty="0"/>
              <a:t>EBEVEYN-</a:t>
            </a:r>
            <a:r>
              <a:rPr spc="-315" dirty="0"/>
              <a:t>ÇOCUK</a:t>
            </a:r>
            <a:r>
              <a:rPr spc="-250" dirty="0"/>
              <a:t> </a:t>
            </a:r>
            <a:r>
              <a:rPr spc="-459" dirty="0"/>
              <a:t>İLETİŞİMİ</a:t>
            </a:r>
          </a:p>
        </p:txBody>
      </p:sp>
      <p:sp>
        <p:nvSpPr>
          <p:cNvPr id="11" name="object 11"/>
          <p:cNvSpPr txBox="1"/>
          <p:nvPr/>
        </p:nvSpPr>
        <p:spPr>
          <a:xfrm>
            <a:off x="1804542" y="1559566"/>
            <a:ext cx="5822950" cy="2860040"/>
          </a:xfrm>
          <a:prstGeom prst="rect">
            <a:avLst/>
          </a:prstGeom>
        </p:spPr>
        <p:txBody>
          <a:bodyPr vert="horz" wrap="square" lIns="0" tIns="122555" rIns="0" bIns="0" rtlCol="0">
            <a:spAutoFit/>
          </a:bodyPr>
          <a:lstStyle/>
          <a:p>
            <a:pPr marR="54610" algn="ctr">
              <a:lnSpc>
                <a:spcPct val="100000"/>
              </a:lnSpc>
              <a:spcBef>
                <a:spcPts val="965"/>
              </a:spcBef>
            </a:pPr>
            <a:r>
              <a:rPr sz="1800" b="1" spc="-105" dirty="0">
                <a:solidFill>
                  <a:srgbClr val="FF7C8E"/>
                </a:solidFill>
                <a:latin typeface="Tahoma"/>
                <a:cs typeface="Tahoma"/>
              </a:rPr>
              <a:t>Birlikte</a:t>
            </a:r>
            <a:r>
              <a:rPr sz="1800" b="1" spc="-110" dirty="0">
                <a:solidFill>
                  <a:srgbClr val="FF7C8E"/>
                </a:solidFill>
                <a:latin typeface="Tahoma"/>
                <a:cs typeface="Tahoma"/>
              </a:rPr>
              <a:t> Vakit</a:t>
            </a:r>
            <a:r>
              <a:rPr sz="1800" b="1" spc="-114" dirty="0">
                <a:solidFill>
                  <a:srgbClr val="FF7C8E"/>
                </a:solidFill>
                <a:latin typeface="Tahoma"/>
                <a:cs typeface="Tahoma"/>
              </a:rPr>
              <a:t> </a:t>
            </a:r>
            <a:r>
              <a:rPr sz="1800" b="1" spc="-10" dirty="0">
                <a:solidFill>
                  <a:srgbClr val="FF7C8E"/>
                </a:solidFill>
                <a:latin typeface="Tahoma"/>
                <a:cs typeface="Tahoma"/>
              </a:rPr>
              <a:t>Geçirin</a:t>
            </a:r>
            <a:endParaRPr sz="1800">
              <a:latin typeface="Tahoma"/>
              <a:cs typeface="Tahoma"/>
            </a:endParaRPr>
          </a:p>
          <a:p>
            <a:pPr marL="227965" marR="649605" indent="-10795" algn="ctr">
              <a:lnSpc>
                <a:spcPct val="100000"/>
              </a:lnSpc>
              <a:spcBef>
                <a:spcPts val="680"/>
              </a:spcBef>
            </a:pPr>
            <a:r>
              <a:rPr sz="1400" spc="-30" dirty="0">
                <a:solidFill>
                  <a:srgbClr val="242845"/>
                </a:solidFill>
                <a:latin typeface="Tahoma"/>
                <a:cs typeface="Tahoma"/>
              </a:rPr>
              <a:t>Tüm</a:t>
            </a:r>
            <a:r>
              <a:rPr sz="1400" spc="-145" dirty="0">
                <a:solidFill>
                  <a:srgbClr val="242845"/>
                </a:solidFill>
                <a:latin typeface="Tahoma"/>
                <a:cs typeface="Tahoma"/>
              </a:rPr>
              <a:t> </a:t>
            </a:r>
            <a:r>
              <a:rPr sz="1400" dirty="0">
                <a:solidFill>
                  <a:srgbClr val="242845"/>
                </a:solidFill>
                <a:latin typeface="Tahoma"/>
                <a:cs typeface="Tahoma"/>
              </a:rPr>
              <a:t>insanlar</a:t>
            </a:r>
            <a:r>
              <a:rPr sz="1400" spc="-150" dirty="0">
                <a:solidFill>
                  <a:srgbClr val="242845"/>
                </a:solidFill>
                <a:latin typeface="Tahoma"/>
                <a:cs typeface="Tahoma"/>
              </a:rPr>
              <a:t> </a:t>
            </a:r>
            <a:r>
              <a:rPr sz="1400" dirty="0">
                <a:solidFill>
                  <a:srgbClr val="242845"/>
                </a:solidFill>
                <a:latin typeface="Tahoma"/>
                <a:cs typeface="Tahoma"/>
              </a:rPr>
              <a:t>sosyal</a:t>
            </a:r>
            <a:r>
              <a:rPr sz="1400" spc="-145" dirty="0">
                <a:solidFill>
                  <a:srgbClr val="242845"/>
                </a:solidFill>
                <a:latin typeface="Tahoma"/>
                <a:cs typeface="Tahoma"/>
              </a:rPr>
              <a:t> </a:t>
            </a:r>
            <a:r>
              <a:rPr sz="1400" spc="-10" dirty="0">
                <a:solidFill>
                  <a:srgbClr val="242845"/>
                </a:solidFill>
                <a:latin typeface="Tahoma"/>
                <a:cs typeface="Tahoma"/>
              </a:rPr>
              <a:t>varlıklardır.</a:t>
            </a:r>
            <a:r>
              <a:rPr sz="1400" spc="-180" dirty="0">
                <a:solidFill>
                  <a:srgbClr val="242845"/>
                </a:solidFill>
                <a:latin typeface="Tahoma"/>
                <a:cs typeface="Tahoma"/>
              </a:rPr>
              <a:t> </a:t>
            </a:r>
            <a:r>
              <a:rPr sz="1400" spc="-20" dirty="0">
                <a:solidFill>
                  <a:srgbClr val="242845"/>
                </a:solidFill>
                <a:latin typeface="Tahoma"/>
                <a:cs typeface="Tahoma"/>
              </a:rPr>
              <a:t>Salgından</a:t>
            </a:r>
            <a:r>
              <a:rPr sz="1400" spc="-190" dirty="0">
                <a:solidFill>
                  <a:srgbClr val="242845"/>
                </a:solidFill>
                <a:latin typeface="Tahoma"/>
                <a:cs typeface="Tahoma"/>
              </a:rPr>
              <a:t> </a:t>
            </a:r>
            <a:r>
              <a:rPr sz="1400" spc="-25" dirty="0">
                <a:solidFill>
                  <a:srgbClr val="242845"/>
                </a:solidFill>
                <a:latin typeface="Tahoma"/>
                <a:cs typeface="Tahoma"/>
              </a:rPr>
              <a:t>dolayı</a:t>
            </a:r>
            <a:r>
              <a:rPr sz="1400" spc="-145" dirty="0">
                <a:solidFill>
                  <a:srgbClr val="242845"/>
                </a:solidFill>
                <a:latin typeface="Tahoma"/>
                <a:cs typeface="Tahoma"/>
              </a:rPr>
              <a:t> </a:t>
            </a:r>
            <a:r>
              <a:rPr sz="1400" dirty="0">
                <a:solidFill>
                  <a:srgbClr val="242845"/>
                </a:solidFill>
                <a:latin typeface="Tahoma"/>
                <a:cs typeface="Tahoma"/>
              </a:rPr>
              <a:t>aile</a:t>
            </a:r>
            <a:r>
              <a:rPr sz="1400" spc="-135" dirty="0">
                <a:solidFill>
                  <a:srgbClr val="242845"/>
                </a:solidFill>
                <a:latin typeface="Tahoma"/>
                <a:cs typeface="Tahoma"/>
              </a:rPr>
              <a:t> </a:t>
            </a:r>
            <a:r>
              <a:rPr sz="1400" spc="-10" dirty="0">
                <a:solidFill>
                  <a:srgbClr val="242845"/>
                </a:solidFill>
                <a:latin typeface="Tahoma"/>
                <a:cs typeface="Tahoma"/>
              </a:rPr>
              <a:t>bireyleri </a:t>
            </a:r>
            <a:r>
              <a:rPr sz="1400" dirty="0">
                <a:solidFill>
                  <a:srgbClr val="242845"/>
                </a:solidFill>
                <a:latin typeface="Tahoma"/>
                <a:cs typeface="Tahoma"/>
              </a:rPr>
              <a:t>sosyalleşme</a:t>
            </a:r>
            <a:r>
              <a:rPr sz="1400" spc="-90" dirty="0">
                <a:solidFill>
                  <a:srgbClr val="242845"/>
                </a:solidFill>
                <a:latin typeface="Tahoma"/>
                <a:cs typeface="Tahoma"/>
              </a:rPr>
              <a:t> </a:t>
            </a:r>
            <a:r>
              <a:rPr sz="1400" dirty="0">
                <a:solidFill>
                  <a:srgbClr val="242845"/>
                </a:solidFill>
                <a:latin typeface="Tahoma"/>
                <a:cs typeface="Tahoma"/>
              </a:rPr>
              <a:t>faaliyetlerinde</a:t>
            </a:r>
            <a:r>
              <a:rPr sz="1400" spc="-95" dirty="0">
                <a:solidFill>
                  <a:srgbClr val="242845"/>
                </a:solidFill>
                <a:latin typeface="Tahoma"/>
                <a:cs typeface="Tahoma"/>
              </a:rPr>
              <a:t> </a:t>
            </a:r>
            <a:r>
              <a:rPr sz="1400" spc="-10" dirty="0">
                <a:solidFill>
                  <a:srgbClr val="242845"/>
                </a:solidFill>
                <a:latin typeface="Tahoma"/>
                <a:cs typeface="Tahoma"/>
              </a:rPr>
              <a:t>zorlanabilir.</a:t>
            </a:r>
            <a:r>
              <a:rPr sz="1400" spc="-145" dirty="0">
                <a:solidFill>
                  <a:srgbClr val="242845"/>
                </a:solidFill>
                <a:latin typeface="Tahoma"/>
                <a:cs typeface="Tahoma"/>
              </a:rPr>
              <a:t> </a:t>
            </a:r>
            <a:r>
              <a:rPr sz="1400" dirty="0">
                <a:solidFill>
                  <a:srgbClr val="242845"/>
                </a:solidFill>
                <a:latin typeface="Tahoma"/>
                <a:cs typeface="Tahoma"/>
              </a:rPr>
              <a:t>Bu</a:t>
            </a:r>
            <a:r>
              <a:rPr sz="1400" spc="-80" dirty="0">
                <a:solidFill>
                  <a:srgbClr val="242845"/>
                </a:solidFill>
                <a:latin typeface="Tahoma"/>
                <a:cs typeface="Tahoma"/>
              </a:rPr>
              <a:t> </a:t>
            </a:r>
            <a:r>
              <a:rPr sz="1400" spc="-25" dirty="0">
                <a:solidFill>
                  <a:srgbClr val="242845"/>
                </a:solidFill>
                <a:latin typeface="Tahoma"/>
                <a:cs typeface="Tahoma"/>
              </a:rPr>
              <a:t>yüzden</a:t>
            </a:r>
            <a:r>
              <a:rPr sz="1400" spc="-95" dirty="0">
                <a:solidFill>
                  <a:srgbClr val="242845"/>
                </a:solidFill>
                <a:latin typeface="Tahoma"/>
                <a:cs typeface="Tahoma"/>
              </a:rPr>
              <a:t> </a:t>
            </a:r>
            <a:r>
              <a:rPr sz="1400" dirty="0">
                <a:solidFill>
                  <a:srgbClr val="242845"/>
                </a:solidFill>
                <a:latin typeface="Tahoma"/>
                <a:cs typeface="Tahoma"/>
              </a:rPr>
              <a:t>ailece</a:t>
            </a:r>
            <a:r>
              <a:rPr sz="1400" spc="-85" dirty="0">
                <a:solidFill>
                  <a:srgbClr val="242845"/>
                </a:solidFill>
                <a:latin typeface="Tahoma"/>
                <a:cs typeface="Tahoma"/>
              </a:rPr>
              <a:t> </a:t>
            </a:r>
            <a:r>
              <a:rPr sz="1400" spc="-10" dirty="0">
                <a:solidFill>
                  <a:srgbClr val="242845"/>
                </a:solidFill>
                <a:latin typeface="Tahoma"/>
                <a:cs typeface="Tahoma"/>
              </a:rPr>
              <a:t>birlikte </a:t>
            </a:r>
            <a:r>
              <a:rPr sz="1400" dirty="0">
                <a:solidFill>
                  <a:srgbClr val="242845"/>
                </a:solidFill>
                <a:latin typeface="Tahoma"/>
                <a:cs typeface="Tahoma"/>
              </a:rPr>
              <a:t>yapabileceğiniz</a:t>
            </a:r>
            <a:r>
              <a:rPr sz="1400" spc="-135" dirty="0">
                <a:solidFill>
                  <a:srgbClr val="242845"/>
                </a:solidFill>
                <a:latin typeface="Tahoma"/>
                <a:cs typeface="Tahoma"/>
              </a:rPr>
              <a:t> </a:t>
            </a:r>
            <a:r>
              <a:rPr sz="1400" dirty="0">
                <a:solidFill>
                  <a:srgbClr val="242845"/>
                </a:solidFill>
                <a:latin typeface="Tahoma"/>
                <a:cs typeface="Tahoma"/>
              </a:rPr>
              <a:t>etkinlikler</a:t>
            </a:r>
            <a:r>
              <a:rPr sz="1400" spc="-120" dirty="0">
                <a:solidFill>
                  <a:srgbClr val="242845"/>
                </a:solidFill>
                <a:latin typeface="Tahoma"/>
                <a:cs typeface="Tahoma"/>
              </a:rPr>
              <a:t> </a:t>
            </a:r>
            <a:r>
              <a:rPr sz="1400" spc="-10" dirty="0">
                <a:solidFill>
                  <a:srgbClr val="242845"/>
                </a:solidFill>
                <a:latin typeface="Tahoma"/>
                <a:cs typeface="Tahoma"/>
              </a:rPr>
              <a:t>belirleyin</a:t>
            </a:r>
            <a:r>
              <a:rPr sz="1400" spc="-100" dirty="0">
                <a:solidFill>
                  <a:srgbClr val="242845"/>
                </a:solidFill>
                <a:latin typeface="Tahoma"/>
                <a:cs typeface="Tahoma"/>
              </a:rPr>
              <a:t> </a:t>
            </a:r>
            <a:r>
              <a:rPr sz="1400" spc="-20" dirty="0">
                <a:solidFill>
                  <a:srgbClr val="242845"/>
                </a:solidFill>
                <a:latin typeface="Tahoma"/>
                <a:cs typeface="Tahoma"/>
              </a:rPr>
              <a:t>ve</a:t>
            </a:r>
            <a:r>
              <a:rPr sz="1400" spc="-125" dirty="0">
                <a:solidFill>
                  <a:srgbClr val="242845"/>
                </a:solidFill>
                <a:latin typeface="Tahoma"/>
                <a:cs typeface="Tahoma"/>
              </a:rPr>
              <a:t> </a:t>
            </a:r>
            <a:r>
              <a:rPr sz="1400" spc="-10" dirty="0">
                <a:solidFill>
                  <a:srgbClr val="242845"/>
                </a:solidFill>
                <a:latin typeface="Tahoma"/>
                <a:cs typeface="Tahoma"/>
              </a:rPr>
              <a:t>düzenli</a:t>
            </a:r>
            <a:r>
              <a:rPr sz="1400" spc="-105" dirty="0">
                <a:solidFill>
                  <a:srgbClr val="242845"/>
                </a:solidFill>
                <a:latin typeface="Tahoma"/>
                <a:cs typeface="Tahoma"/>
              </a:rPr>
              <a:t> </a:t>
            </a:r>
            <a:r>
              <a:rPr sz="1400" spc="-10" dirty="0">
                <a:solidFill>
                  <a:srgbClr val="242845"/>
                </a:solidFill>
                <a:latin typeface="Tahoma"/>
                <a:cs typeface="Tahoma"/>
              </a:rPr>
              <a:t>olarak</a:t>
            </a:r>
            <a:r>
              <a:rPr sz="1400" spc="-145" dirty="0">
                <a:solidFill>
                  <a:srgbClr val="242845"/>
                </a:solidFill>
                <a:latin typeface="Tahoma"/>
                <a:cs typeface="Tahoma"/>
              </a:rPr>
              <a:t> </a:t>
            </a:r>
            <a:r>
              <a:rPr sz="1400" spc="-20" dirty="0">
                <a:solidFill>
                  <a:srgbClr val="242845"/>
                </a:solidFill>
                <a:latin typeface="Tahoma"/>
                <a:cs typeface="Tahoma"/>
              </a:rPr>
              <a:t>aile </a:t>
            </a:r>
            <a:r>
              <a:rPr sz="1400" dirty="0">
                <a:solidFill>
                  <a:srgbClr val="242845"/>
                </a:solidFill>
                <a:latin typeface="Tahoma"/>
                <a:cs typeface="Tahoma"/>
              </a:rPr>
              <a:t>etkinlikleri</a:t>
            </a:r>
            <a:r>
              <a:rPr sz="1400" spc="-35" dirty="0">
                <a:solidFill>
                  <a:srgbClr val="242845"/>
                </a:solidFill>
                <a:latin typeface="Tahoma"/>
                <a:cs typeface="Tahoma"/>
              </a:rPr>
              <a:t> </a:t>
            </a:r>
            <a:r>
              <a:rPr sz="1400" spc="-10" dirty="0">
                <a:solidFill>
                  <a:srgbClr val="242845"/>
                </a:solidFill>
                <a:latin typeface="Tahoma"/>
                <a:cs typeface="Tahoma"/>
              </a:rPr>
              <a:t>gerçekleştirin.</a:t>
            </a:r>
            <a:endParaRPr sz="1400">
              <a:latin typeface="Tahoma"/>
              <a:cs typeface="Tahoma"/>
            </a:endParaRPr>
          </a:p>
          <a:p>
            <a:pPr>
              <a:lnSpc>
                <a:spcPct val="100000"/>
              </a:lnSpc>
              <a:spcBef>
                <a:spcPts val="50"/>
              </a:spcBef>
            </a:pPr>
            <a:endParaRPr sz="1650">
              <a:latin typeface="Tahoma"/>
              <a:cs typeface="Tahoma"/>
            </a:endParaRPr>
          </a:p>
          <a:p>
            <a:pPr marR="54610" algn="ctr">
              <a:lnSpc>
                <a:spcPct val="100000"/>
              </a:lnSpc>
            </a:pPr>
            <a:r>
              <a:rPr sz="1800" b="1" spc="-160" dirty="0">
                <a:solidFill>
                  <a:srgbClr val="FF7C8E"/>
                </a:solidFill>
                <a:latin typeface="Tahoma"/>
                <a:cs typeface="Tahoma"/>
              </a:rPr>
              <a:t>Model</a:t>
            </a:r>
            <a:r>
              <a:rPr sz="1800" b="1" spc="-130" dirty="0">
                <a:solidFill>
                  <a:srgbClr val="FF7C8E"/>
                </a:solidFill>
                <a:latin typeface="Tahoma"/>
                <a:cs typeface="Tahoma"/>
              </a:rPr>
              <a:t> </a:t>
            </a:r>
            <a:r>
              <a:rPr sz="1800" b="1" spc="-20" dirty="0">
                <a:solidFill>
                  <a:srgbClr val="FF7C8E"/>
                </a:solidFill>
                <a:latin typeface="Tahoma"/>
                <a:cs typeface="Tahoma"/>
              </a:rPr>
              <a:t>Olun</a:t>
            </a:r>
            <a:endParaRPr sz="1800">
              <a:latin typeface="Tahoma"/>
              <a:cs typeface="Tahoma"/>
            </a:endParaRPr>
          </a:p>
          <a:p>
            <a:pPr marL="12700" marR="5080" algn="ctr">
              <a:lnSpc>
                <a:spcPct val="100000"/>
              </a:lnSpc>
              <a:spcBef>
                <a:spcPts val="965"/>
              </a:spcBef>
            </a:pPr>
            <a:r>
              <a:rPr sz="1400" spc="-10">
                <a:solidFill>
                  <a:srgbClr val="242845"/>
                </a:solidFill>
                <a:latin typeface="Tahoma"/>
                <a:cs typeface="Tahoma"/>
              </a:rPr>
              <a:t>Hem</a:t>
            </a:r>
            <a:r>
              <a:rPr sz="1400" spc="-140">
                <a:solidFill>
                  <a:srgbClr val="242845"/>
                </a:solidFill>
                <a:latin typeface="Tahoma"/>
                <a:cs typeface="Tahoma"/>
              </a:rPr>
              <a:t> </a:t>
            </a:r>
            <a:r>
              <a:rPr lang="tr-TR" sz="1400" dirty="0" smtClean="0">
                <a:solidFill>
                  <a:srgbClr val="242845"/>
                </a:solidFill>
                <a:latin typeface="Tahoma"/>
                <a:cs typeface="Tahoma"/>
              </a:rPr>
              <a:t>sınav</a:t>
            </a:r>
            <a:r>
              <a:rPr sz="1400" spc="-120" smtClean="0">
                <a:solidFill>
                  <a:srgbClr val="242845"/>
                </a:solidFill>
                <a:latin typeface="Tahoma"/>
                <a:cs typeface="Tahoma"/>
              </a:rPr>
              <a:t> </a:t>
            </a:r>
            <a:r>
              <a:rPr sz="1400" spc="-25" dirty="0">
                <a:solidFill>
                  <a:srgbClr val="242845"/>
                </a:solidFill>
                <a:latin typeface="Tahoma"/>
                <a:cs typeface="Tahoma"/>
              </a:rPr>
              <a:t>hem</a:t>
            </a:r>
            <a:r>
              <a:rPr sz="1400" spc="-125" dirty="0">
                <a:solidFill>
                  <a:srgbClr val="242845"/>
                </a:solidFill>
                <a:latin typeface="Tahoma"/>
                <a:cs typeface="Tahoma"/>
              </a:rPr>
              <a:t> </a:t>
            </a:r>
            <a:r>
              <a:rPr sz="1400" dirty="0">
                <a:solidFill>
                  <a:srgbClr val="242845"/>
                </a:solidFill>
                <a:latin typeface="Tahoma"/>
                <a:cs typeface="Tahoma"/>
              </a:rPr>
              <a:t>de</a:t>
            </a:r>
            <a:r>
              <a:rPr sz="1400" spc="-130" dirty="0">
                <a:solidFill>
                  <a:srgbClr val="242845"/>
                </a:solidFill>
                <a:latin typeface="Tahoma"/>
                <a:cs typeface="Tahoma"/>
              </a:rPr>
              <a:t> </a:t>
            </a:r>
            <a:r>
              <a:rPr sz="1400" spc="-10" dirty="0">
                <a:solidFill>
                  <a:srgbClr val="242845"/>
                </a:solidFill>
                <a:latin typeface="Tahoma"/>
                <a:cs typeface="Tahoma"/>
              </a:rPr>
              <a:t>salgın</a:t>
            </a:r>
            <a:r>
              <a:rPr sz="1400" spc="-135" dirty="0">
                <a:solidFill>
                  <a:srgbClr val="242845"/>
                </a:solidFill>
                <a:latin typeface="Tahoma"/>
                <a:cs typeface="Tahoma"/>
              </a:rPr>
              <a:t> </a:t>
            </a:r>
            <a:r>
              <a:rPr sz="1400" spc="-10" dirty="0">
                <a:solidFill>
                  <a:srgbClr val="242845"/>
                </a:solidFill>
                <a:latin typeface="Tahoma"/>
                <a:cs typeface="Tahoma"/>
              </a:rPr>
              <a:t>dönemi</a:t>
            </a:r>
            <a:r>
              <a:rPr sz="1400" spc="-135" dirty="0">
                <a:solidFill>
                  <a:srgbClr val="242845"/>
                </a:solidFill>
                <a:latin typeface="Tahoma"/>
                <a:cs typeface="Tahoma"/>
              </a:rPr>
              <a:t> </a:t>
            </a:r>
            <a:r>
              <a:rPr sz="1400" dirty="0">
                <a:solidFill>
                  <a:srgbClr val="242845"/>
                </a:solidFill>
                <a:latin typeface="Tahoma"/>
                <a:cs typeface="Tahoma"/>
              </a:rPr>
              <a:t>çocuklarımızda</a:t>
            </a:r>
            <a:r>
              <a:rPr sz="1400" spc="-175" dirty="0">
                <a:solidFill>
                  <a:srgbClr val="242845"/>
                </a:solidFill>
                <a:latin typeface="Tahoma"/>
                <a:cs typeface="Tahoma"/>
              </a:rPr>
              <a:t> </a:t>
            </a:r>
            <a:r>
              <a:rPr sz="1400" dirty="0">
                <a:solidFill>
                  <a:srgbClr val="242845"/>
                </a:solidFill>
                <a:latin typeface="Tahoma"/>
                <a:cs typeface="Tahoma"/>
              </a:rPr>
              <a:t>stres</a:t>
            </a:r>
            <a:r>
              <a:rPr sz="1400" spc="-130" dirty="0">
                <a:solidFill>
                  <a:srgbClr val="242845"/>
                </a:solidFill>
                <a:latin typeface="Tahoma"/>
                <a:cs typeface="Tahoma"/>
              </a:rPr>
              <a:t> </a:t>
            </a:r>
            <a:r>
              <a:rPr sz="1400" spc="-30" dirty="0">
                <a:solidFill>
                  <a:srgbClr val="242845"/>
                </a:solidFill>
                <a:latin typeface="Tahoma"/>
                <a:cs typeface="Tahoma"/>
              </a:rPr>
              <a:t>duygusuna</a:t>
            </a:r>
            <a:r>
              <a:rPr sz="1400" spc="-165" dirty="0">
                <a:solidFill>
                  <a:srgbClr val="242845"/>
                </a:solidFill>
                <a:latin typeface="Tahoma"/>
                <a:cs typeface="Tahoma"/>
              </a:rPr>
              <a:t> </a:t>
            </a:r>
            <a:r>
              <a:rPr sz="1400" spc="-25" dirty="0">
                <a:solidFill>
                  <a:srgbClr val="242845"/>
                </a:solidFill>
                <a:latin typeface="Tahoma"/>
                <a:cs typeface="Tahoma"/>
              </a:rPr>
              <a:t>yol</a:t>
            </a:r>
            <a:r>
              <a:rPr sz="1400" spc="-114" dirty="0">
                <a:solidFill>
                  <a:srgbClr val="242845"/>
                </a:solidFill>
                <a:latin typeface="Tahoma"/>
                <a:cs typeface="Tahoma"/>
              </a:rPr>
              <a:t> </a:t>
            </a:r>
            <a:r>
              <a:rPr sz="1400" spc="-10" dirty="0">
                <a:solidFill>
                  <a:srgbClr val="242845"/>
                </a:solidFill>
                <a:latin typeface="Tahoma"/>
                <a:cs typeface="Tahoma"/>
              </a:rPr>
              <a:t>açabilir. </a:t>
            </a:r>
            <a:r>
              <a:rPr sz="1400" dirty="0">
                <a:solidFill>
                  <a:srgbClr val="242845"/>
                </a:solidFill>
                <a:latin typeface="Tahoma"/>
                <a:cs typeface="Tahoma"/>
              </a:rPr>
              <a:t>Bu</a:t>
            </a:r>
            <a:r>
              <a:rPr sz="1400" spc="-125" dirty="0">
                <a:solidFill>
                  <a:srgbClr val="242845"/>
                </a:solidFill>
                <a:latin typeface="Tahoma"/>
                <a:cs typeface="Tahoma"/>
              </a:rPr>
              <a:t> </a:t>
            </a:r>
            <a:r>
              <a:rPr sz="1400" dirty="0">
                <a:solidFill>
                  <a:srgbClr val="242845"/>
                </a:solidFill>
                <a:latin typeface="Tahoma"/>
                <a:cs typeface="Tahoma"/>
              </a:rPr>
              <a:t>stresi</a:t>
            </a:r>
            <a:r>
              <a:rPr sz="1400" spc="-95" dirty="0">
                <a:solidFill>
                  <a:srgbClr val="242845"/>
                </a:solidFill>
                <a:latin typeface="Tahoma"/>
                <a:cs typeface="Tahoma"/>
              </a:rPr>
              <a:t> </a:t>
            </a:r>
            <a:r>
              <a:rPr sz="1400" dirty="0">
                <a:solidFill>
                  <a:srgbClr val="242845"/>
                </a:solidFill>
                <a:latin typeface="Tahoma"/>
                <a:cs typeface="Tahoma"/>
              </a:rPr>
              <a:t>kontrol</a:t>
            </a:r>
            <a:r>
              <a:rPr sz="1400" spc="-145" dirty="0">
                <a:solidFill>
                  <a:srgbClr val="242845"/>
                </a:solidFill>
                <a:latin typeface="Tahoma"/>
                <a:cs typeface="Tahoma"/>
              </a:rPr>
              <a:t> </a:t>
            </a:r>
            <a:r>
              <a:rPr sz="1400" spc="-25" dirty="0">
                <a:solidFill>
                  <a:srgbClr val="242845"/>
                </a:solidFill>
                <a:latin typeface="Tahoma"/>
                <a:cs typeface="Tahoma"/>
              </a:rPr>
              <a:t>eden,</a:t>
            </a:r>
            <a:r>
              <a:rPr sz="1400" spc="-110" dirty="0">
                <a:solidFill>
                  <a:srgbClr val="242845"/>
                </a:solidFill>
                <a:latin typeface="Tahoma"/>
                <a:cs typeface="Tahoma"/>
              </a:rPr>
              <a:t> </a:t>
            </a:r>
            <a:r>
              <a:rPr sz="1400" dirty="0">
                <a:solidFill>
                  <a:srgbClr val="242845"/>
                </a:solidFill>
                <a:latin typeface="Tahoma"/>
                <a:cs typeface="Tahoma"/>
              </a:rPr>
              <a:t>somut</a:t>
            </a:r>
            <a:r>
              <a:rPr sz="1400" spc="-114" dirty="0">
                <a:solidFill>
                  <a:srgbClr val="242845"/>
                </a:solidFill>
                <a:latin typeface="Tahoma"/>
                <a:cs typeface="Tahoma"/>
              </a:rPr>
              <a:t> </a:t>
            </a:r>
            <a:r>
              <a:rPr sz="1400" spc="-20" dirty="0">
                <a:solidFill>
                  <a:srgbClr val="242845"/>
                </a:solidFill>
                <a:latin typeface="Tahoma"/>
                <a:cs typeface="Tahoma"/>
              </a:rPr>
              <a:t>ve</a:t>
            </a:r>
            <a:r>
              <a:rPr sz="1400" spc="-114" dirty="0">
                <a:solidFill>
                  <a:srgbClr val="242845"/>
                </a:solidFill>
                <a:latin typeface="Tahoma"/>
                <a:cs typeface="Tahoma"/>
              </a:rPr>
              <a:t> </a:t>
            </a:r>
            <a:r>
              <a:rPr sz="1400" spc="-20" dirty="0">
                <a:solidFill>
                  <a:srgbClr val="242845"/>
                </a:solidFill>
                <a:latin typeface="Tahoma"/>
                <a:cs typeface="Tahoma"/>
              </a:rPr>
              <a:t>doğru</a:t>
            </a:r>
            <a:r>
              <a:rPr sz="1400" spc="-135" dirty="0">
                <a:solidFill>
                  <a:srgbClr val="242845"/>
                </a:solidFill>
                <a:latin typeface="Tahoma"/>
                <a:cs typeface="Tahoma"/>
              </a:rPr>
              <a:t> </a:t>
            </a:r>
            <a:r>
              <a:rPr sz="1400" spc="-20" dirty="0">
                <a:solidFill>
                  <a:srgbClr val="242845"/>
                </a:solidFill>
                <a:latin typeface="Tahoma"/>
                <a:cs typeface="Tahoma"/>
              </a:rPr>
              <a:t>adımlar</a:t>
            </a:r>
            <a:r>
              <a:rPr sz="1400" spc="-145" dirty="0">
                <a:solidFill>
                  <a:srgbClr val="242845"/>
                </a:solidFill>
                <a:latin typeface="Tahoma"/>
                <a:cs typeface="Tahoma"/>
              </a:rPr>
              <a:t> </a:t>
            </a:r>
            <a:r>
              <a:rPr sz="1400" spc="-10" dirty="0">
                <a:solidFill>
                  <a:srgbClr val="242845"/>
                </a:solidFill>
                <a:latin typeface="Tahoma"/>
                <a:cs typeface="Tahoma"/>
              </a:rPr>
              <a:t>atan</a:t>
            </a:r>
            <a:r>
              <a:rPr sz="1400" spc="-135" dirty="0">
                <a:solidFill>
                  <a:srgbClr val="242845"/>
                </a:solidFill>
                <a:latin typeface="Tahoma"/>
                <a:cs typeface="Tahoma"/>
              </a:rPr>
              <a:t> </a:t>
            </a:r>
            <a:r>
              <a:rPr sz="1400" spc="-20" dirty="0">
                <a:solidFill>
                  <a:srgbClr val="242845"/>
                </a:solidFill>
                <a:latin typeface="Tahoma"/>
                <a:cs typeface="Tahoma"/>
              </a:rPr>
              <a:t>ebeveynler</a:t>
            </a:r>
            <a:r>
              <a:rPr sz="1400" spc="-105" dirty="0">
                <a:solidFill>
                  <a:srgbClr val="242845"/>
                </a:solidFill>
                <a:latin typeface="Tahoma"/>
                <a:cs typeface="Tahoma"/>
              </a:rPr>
              <a:t> </a:t>
            </a:r>
            <a:r>
              <a:rPr sz="1400" spc="-10" dirty="0">
                <a:solidFill>
                  <a:srgbClr val="242845"/>
                </a:solidFill>
                <a:latin typeface="Tahoma"/>
                <a:cs typeface="Tahoma"/>
              </a:rPr>
              <a:t>çocuklarına </a:t>
            </a:r>
            <a:r>
              <a:rPr sz="1400" spc="-20" dirty="0">
                <a:solidFill>
                  <a:srgbClr val="242845"/>
                </a:solidFill>
                <a:latin typeface="Tahoma"/>
                <a:cs typeface="Tahoma"/>
              </a:rPr>
              <a:t>doğru</a:t>
            </a:r>
            <a:r>
              <a:rPr sz="1400" spc="-135" dirty="0">
                <a:solidFill>
                  <a:srgbClr val="242845"/>
                </a:solidFill>
                <a:latin typeface="Tahoma"/>
                <a:cs typeface="Tahoma"/>
              </a:rPr>
              <a:t> </a:t>
            </a:r>
            <a:r>
              <a:rPr sz="1400" dirty="0">
                <a:solidFill>
                  <a:srgbClr val="242845"/>
                </a:solidFill>
                <a:latin typeface="Tahoma"/>
                <a:cs typeface="Tahoma"/>
              </a:rPr>
              <a:t>bir</a:t>
            </a:r>
            <a:r>
              <a:rPr sz="1400" spc="-114" dirty="0">
                <a:solidFill>
                  <a:srgbClr val="242845"/>
                </a:solidFill>
                <a:latin typeface="Tahoma"/>
                <a:cs typeface="Tahoma"/>
              </a:rPr>
              <a:t> </a:t>
            </a:r>
            <a:r>
              <a:rPr sz="1400" dirty="0">
                <a:solidFill>
                  <a:srgbClr val="242845"/>
                </a:solidFill>
                <a:latin typeface="Tahoma"/>
                <a:cs typeface="Tahoma"/>
              </a:rPr>
              <a:t>rol</a:t>
            </a:r>
            <a:r>
              <a:rPr sz="1400" spc="-114" dirty="0">
                <a:solidFill>
                  <a:srgbClr val="242845"/>
                </a:solidFill>
                <a:latin typeface="Tahoma"/>
                <a:cs typeface="Tahoma"/>
              </a:rPr>
              <a:t> </a:t>
            </a:r>
            <a:r>
              <a:rPr sz="1400" spc="-10" dirty="0">
                <a:solidFill>
                  <a:srgbClr val="242845"/>
                </a:solidFill>
                <a:latin typeface="Tahoma"/>
                <a:cs typeface="Tahoma"/>
              </a:rPr>
              <a:t>model</a:t>
            </a:r>
            <a:r>
              <a:rPr sz="1400" spc="-105" dirty="0">
                <a:solidFill>
                  <a:srgbClr val="242845"/>
                </a:solidFill>
                <a:latin typeface="Tahoma"/>
                <a:cs typeface="Tahoma"/>
              </a:rPr>
              <a:t> </a:t>
            </a:r>
            <a:r>
              <a:rPr sz="1400" spc="-20" dirty="0">
                <a:solidFill>
                  <a:srgbClr val="242845"/>
                </a:solidFill>
                <a:latin typeface="Tahoma"/>
                <a:cs typeface="Tahoma"/>
              </a:rPr>
              <a:t>olur.</a:t>
            </a:r>
            <a:r>
              <a:rPr sz="1400" spc="-135" dirty="0">
                <a:solidFill>
                  <a:srgbClr val="242845"/>
                </a:solidFill>
                <a:latin typeface="Tahoma"/>
                <a:cs typeface="Tahoma"/>
              </a:rPr>
              <a:t> </a:t>
            </a:r>
            <a:r>
              <a:rPr sz="1400" spc="-30" dirty="0">
                <a:solidFill>
                  <a:srgbClr val="242845"/>
                </a:solidFill>
                <a:latin typeface="Tahoma"/>
                <a:cs typeface="Tahoma"/>
              </a:rPr>
              <a:t>Unutmayın,</a:t>
            </a:r>
            <a:r>
              <a:rPr sz="1400" spc="-130" dirty="0">
                <a:solidFill>
                  <a:srgbClr val="242845"/>
                </a:solidFill>
                <a:latin typeface="Tahoma"/>
                <a:cs typeface="Tahoma"/>
              </a:rPr>
              <a:t> </a:t>
            </a:r>
            <a:r>
              <a:rPr sz="1400" dirty="0">
                <a:solidFill>
                  <a:srgbClr val="242845"/>
                </a:solidFill>
                <a:latin typeface="Tahoma"/>
                <a:cs typeface="Tahoma"/>
              </a:rPr>
              <a:t>çocuklar</a:t>
            </a:r>
            <a:r>
              <a:rPr sz="1400" spc="-145" dirty="0">
                <a:solidFill>
                  <a:srgbClr val="242845"/>
                </a:solidFill>
                <a:latin typeface="Tahoma"/>
                <a:cs typeface="Tahoma"/>
              </a:rPr>
              <a:t> </a:t>
            </a:r>
            <a:r>
              <a:rPr sz="1400" dirty="0">
                <a:solidFill>
                  <a:srgbClr val="242845"/>
                </a:solidFill>
                <a:latin typeface="Tahoma"/>
                <a:cs typeface="Tahoma"/>
              </a:rPr>
              <a:t>için</a:t>
            </a:r>
            <a:r>
              <a:rPr sz="1400" spc="-120" dirty="0">
                <a:solidFill>
                  <a:srgbClr val="242845"/>
                </a:solidFill>
                <a:latin typeface="Tahoma"/>
                <a:cs typeface="Tahoma"/>
              </a:rPr>
              <a:t> </a:t>
            </a:r>
            <a:r>
              <a:rPr sz="1400" spc="-20" dirty="0">
                <a:solidFill>
                  <a:srgbClr val="242845"/>
                </a:solidFill>
                <a:latin typeface="Tahoma"/>
                <a:cs typeface="Tahoma"/>
              </a:rPr>
              <a:t>en</a:t>
            </a:r>
            <a:r>
              <a:rPr sz="1400" spc="-110" dirty="0">
                <a:solidFill>
                  <a:srgbClr val="242845"/>
                </a:solidFill>
                <a:latin typeface="Tahoma"/>
                <a:cs typeface="Tahoma"/>
              </a:rPr>
              <a:t> </a:t>
            </a:r>
            <a:r>
              <a:rPr sz="1400" dirty="0">
                <a:solidFill>
                  <a:srgbClr val="242845"/>
                </a:solidFill>
                <a:latin typeface="Tahoma"/>
                <a:cs typeface="Tahoma"/>
              </a:rPr>
              <a:t>etkili</a:t>
            </a:r>
            <a:r>
              <a:rPr sz="1400" spc="-100" dirty="0">
                <a:solidFill>
                  <a:srgbClr val="242845"/>
                </a:solidFill>
                <a:latin typeface="Tahoma"/>
                <a:cs typeface="Tahoma"/>
              </a:rPr>
              <a:t> </a:t>
            </a:r>
            <a:r>
              <a:rPr sz="1400" spc="-10" dirty="0">
                <a:solidFill>
                  <a:srgbClr val="242845"/>
                </a:solidFill>
                <a:latin typeface="Tahoma"/>
                <a:cs typeface="Tahoma"/>
              </a:rPr>
              <a:t>model</a:t>
            </a:r>
            <a:r>
              <a:rPr sz="1400" spc="-110" dirty="0">
                <a:solidFill>
                  <a:srgbClr val="242845"/>
                </a:solidFill>
                <a:latin typeface="Tahoma"/>
                <a:cs typeface="Tahoma"/>
              </a:rPr>
              <a:t> </a:t>
            </a:r>
            <a:r>
              <a:rPr sz="1400" spc="-20" dirty="0">
                <a:solidFill>
                  <a:srgbClr val="242845"/>
                </a:solidFill>
                <a:latin typeface="Tahoma"/>
                <a:cs typeface="Tahoma"/>
              </a:rPr>
              <a:t>aile </a:t>
            </a:r>
            <a:r>
              <a:rPr sz="1400" spc="-10" dirty="0">
                <a:solidFill>
                  <a:srgbClr val="242845"/>
                </a:solidFill>
                <a:latin typeface="Tahoma"/>
                <a:cs typeface="Tahoma"/>
              </a:rPr>
              <a:t>üyeleridir.</a:t>
            </a:r>
            <a:endParaRPr sz="1400">
              <a:latin typeface="Tahoma"/>
              <a:cs typeface="Tahoma"/>
            </a:endParaRPr>
          </a:p>
        </p:txBody>
      </p:sp>
      <p:sp>
        <p:nvSpPr>
          <p:cNvPr id="12" name="object 12"/>
          <p:cNvSpPr/>
          <p:nvPr/>
        </p:nvSpPr>
        <p:spPr>
          <a:xfrm>
            <a:off x="970661" y="1098685"/>
            <a:ext cx="1163320" cy="1069975"/>
          </a:xfrm>
          <a:custGeom>
            <a:avLst/>
            <a:gdLst/>
            <a:ahLst/>
            <a:cxnLst/>
            <a:rect l="l" t="t" r="r" b="b"/>
            <a:pathLst>
              <a:path w="1163320" h="1069975">
                <a:moveTo>
                  <a:pt x="768078" y="0"/>
                </a:moveTo>
                <a:lnTo>
                  <a:pt x="714755" y="6595"/>
                </a:lnTo>
                <a:lnTo>
                  <a:pt x="676637" y="16851"/>
                </a:lnTo>
                <a:lnTo>
                  <a:pt x="636382" y="31065"/>
                </a:lnTo>
                <a:lnTo>
                  <a:pt x="594392" y="48914"/>
                </a:lnTo>
                <a:lnTo>
                  <a:pt x="551069" y="70074"/>
                </a:lnTo>
                <a:lnTo>
                  <a:pt x="506816" y="94222"/>
                </a:lnTo>
                <a:lnTo>
                  <a:pt x="462034" y="121036"/>
                </a:lnTo>
                <a:lnTo>
                  <a:pt x="417128" y="150192"/>
                </a:lnTo>
                <a:lnTo>
                  <a:pt x="372498" y="181367"/>
                </a:lnTo>
                <a:lnTo>
                  <a:pt x="328548" y="214240"/>
                </a:lnTo>
                <a:lnTo>
                  <a:pt x="281581" y="251893"/>
                </a:lnTo>
                <a:lnTo>
                  <a:pt x="236442" y="290781"/>
                </a:lnTo>
                <a:lnTo>
                  <a:pt x="193661" y="330478"/>
                </a:lnTo>
                <a:lnTo>
                  <a:pt x="153770" y="370558"/>
                </a:lnTo>
                <a:lnTo>
                  <a:pt x="117299" y="410593"/>
                </a:lnTo>
                <a:lnTo>
                  <a:pt x="84778" y="450158"/>
                </a:lnTo>
                <a:lnTo>
                  <a:pt x="56738" y="488826"/>
                </a:lnTo>
                <a:lnTo>
                  <a:pt x="33710" y="526170"/>
                </a:lnTo>
                <a:lnTo>
                  <a:pt x="16223" y="561765"/>
                </a:lnTo>
                <a:lnTo>
                  <a:pt x="0" y="626000"/>
                </a:lnTo>
                <a:lnTo>
                  <a:pt x="2323" y="653787"/>
                </a:lnTo>
                <a:lnTo>
                  <a:pt x="15109" y="695394"/>
                </a:lnTo>
                <a:lnTo>
                  <a:pt x="34575" y="738674"/>
                </a:lnTo>
                <a:lnTo>
                  <a:pt x="59742" y="782733"/>
                </a:lnTo>
                <a:lnTo>
                  <a:pt x="89626" y="826676"/>
                </a:lnTo>
                <a:lnTo>
                  <a:pt x="123247" y="869612"/>
                </a:lnTo>
                <a:lnTo>
                  <a:pt x="159623" y="910646"/>
                </a:lnTo>
                <a:lnTo>
                  <a:pt x="197772" y="948884"/>
                </a:lnTo>
                <a:lnTo>
                  <a:pt x="236713" y="983434"/>
                </a:lnTo>
                <a:lnTo>
                  <a:pt x="275464" y="1013402"/>
                </a:lnTo>
                <a:lnTo>
                  <a:pt x="313044" y="1037895"/>
                </a:lnTo>
                <a:lnTo>
                  <a:pt x="348471" y="1056018"/>
                </a:lnTo>
                <a:lnTo>
                  <a:pt x="408939" y="1069585"/>
                </a:lnTo>
                <a:lnTo>
                  <a:pt x="450833" y="1061770"/>
                </a:lnTo>
                <a:lnTo>
                  <a:pt x="491584" y="1045455"/>
                </a:lnTo>
                <a:lnTo>
                  <a:pt x="529811" y="1023615"/>
                </a:lnTo>
                <a:lnTo>
                  <a:pt x="564133" y="999227"/>
                </a:lnTo>
                <a:lnTo>
                  <a:pt x="615076" y="955031"/>
                </a:lnTo>
                <a:lnTo>
                  <a:pt x="634491" y="935219"/>
                </a:lnTo>
                <a:lnTo>
                  <a:pt x="716618" y="867567"/>
                </a:lnTo>
                <a:lnTo>
                  <a:pt x="897556" y="710810"/>
                </a:lnTo>
                <a:lnTo>
                  <a:pt x="1079136" y="534240"/>
                </a:lnTo>
                <a:lnTo>
                  <a:pt x="1163192" y="407153"/>
                </a:lnTo>
                <a:lnTo>
                  <a:pt x="1161408" y="382810"/>
                </a:lnTo>
                <a:lnTo>
                  <a:pt x="1143938" y="319006"/>
                </a:lnTo>
                <a:lnTo>
                  <a:pt x="1128561" y="281896"/>
                </a:lnTo>
                <a:lnTo>
                  <a:pt x="1108963" y="242880"/>
                </a:lnTo>
                <a:lnTo>
                  <a:pt x="1085297" y="203136"/>
                </a:lnTo>
                <a:lnTo>
                  <a:pt x="1057719" y="163837"/>
                </a:lnTo>
                <a:lnTo>
                  <a:pt x="1026382" y="126161"/>
                </a:lnTo>
                <a:lnTo>
                  <a:pt x="991440" y="91282"/>
                </a:lnTo>
                <a:lnTo>
                  <a:pt x="953049" y="60377"/>
                </a:lnTo>
                <a:lnTo>
                  <a:pt x="911363" y="34620"/>
                </a:lnTo>
                <a:lnTo>
                  <a:pt x="866536" y="15188"/>
                </a:lnTo>
                <a:lnTo>
                  <a:pt x="818723" y="3256"/>
                </a:lnTo>
                <a:lnTo>
                  <a:pt x="768078" y="0"/>
                </a:lnTo>
                <a:close/>
              </a:path>
            </a:pathLst>
          </a:custGeom>
          <a:solidFill>
            <a:srgbClr val="81D2E7"/>
          </a:solid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54123" y="1523"/>
            <a:ext cx="868680" cy="119380"/>
          </a:xfrm>
          <a:custGeom>
            <a:avLst/>
            <a:gdLst/>
            <a:ahLst/>
            <a:cxnLst/>
            <a:rect l="l" t="t" r="r" b="b"/>
            <a:pathLst>
              <a:path w="868680" h="119380">
                <a:moveTo>
                  <a:pt x="868552" y="0"/>
                </a:moveTo>
                <a:lnTo>
                  <a:pt x="0" y="0"/>
                </a:lnTo>
                <a:lnTo>
                  <a:pt x="44037" y="19700"/>
                </a:lnTo>
                <a:lnTo>
                  <a:pt x="136861" y="47452"/>
                </a:lnTo>
                <a:lnTo>
                  <a:pt x="184004" y="58349"/>
                </a:lnTo>
                <a:lnTo>
                  <a:pt x="231266" y="67786"/>
                </a:lnTo>
                <a:lnTo>
                  <a:pt x="278699" y="76312"/>
                </a:lnTo>
                <a:lnTo>
                  <a:pt x="374269" y="92837"/>
                </a:lnTo>
                <a:lnTo>
                  <a:pt x="428475" y="101396"/>
                </a:lnTo>
                <a:lnTo>
                  <a:pt x="483188" y="108584"/>
                </a:lnTo>
                <a:lnTo>
                  <a:pt x="538394" y="114096"/>
                </a:lnTo>
                <a:lnTo>
                  <a:pt x="594082" y="117627"/>
                </a:lnTo>
                <a:lnTo>
                  <a:pt x="650239" y="118872"/>
                </a:lnTo>
                <a:lnTo>
                  <a:pt x="689673" y="116847"/>
                </a:lnTo>
                <a:lnTo>
                  <a:pt x="727868" y="110775"/>
                </a:lnTo>
                <a:lnTo>
                  <a:pt x="765254" y="100655"/>
                </a:lnTo>
                <a:lnTo>
                  <a:pt x="802258" y="86487"/>
                </a:lnTo>
                <a:lnTo>
                  <a:pt x="835691" y="63976"/>
                </a:lnTo>
                <a:lnTo>
                  <a:pt x="857884" y="30225"/>
                </a:lnTo>
                <a:lnTo>
                  <a:pt x="860105" y="22467"/>
                </a:lnTo>
                <a:lnTo>
                  <a:pt x="866261" y="7758"/>
                </a:lnTo>
                <a:lnTo>
                  <a:pt x="868552" y="0"/>
                </a:lnTo>
                <a:close/>
              </a:path>
            </a:pathLst>
          </a:custGeom>
          <a:solidFill>
            <a:srgbClr val="42BADF"/>
          </a:solidFill>
        </p:spPr>
        <p:txBody>
          <a:bodyPr wrap="square" lIns="0" tIns="0" rIns="0" bIns="0" rtlCol="0"/>
          <a:lstStyle/>
          <a:p>
            <a:endParaRPr/>
          </a:p>
        </p:txBody>
      </p:sp>
      <p:grpSp>
        <p:nvGrpSpPr>
          <p:cNvPr id="3" name="object 3"/>
          <p:cNvGrpSpPr/>
          <p:nvPr/>
        </p:nvGrpSpPr>
        <p:grpSpPr>
          <a:xfrm>
            <a:off x="123444" y="1523"/>
            <a:ext cx="571500" cy="216535"/>
            <a:chOff x="123444" y="1523"/>
            <a:chExt cx="571500" cy="216535"/>
          </a:xfrm>
        </p:grpSpPr>
        <p:sp>
          <p:nvSpPr>
            <p:cNvPr id="4" name="object 4"/>
            <p:cNvSpPr/>
            <p:nvPr/>
          </p:nvSpPr>
          <p:spPr>
            <a:xfrm>
              <a:off x="123444" y="1523"/>
              <a:ext cx="238125" cy="60960"/>
            </a:xfrm>
            <a:custGeom>
              <a:avLst/>
              <a:gdLst/>
              <a:ahLst/>
              <a:cxnLst/>
              <a:rect l="l" t="t" r="r" b="b"/>
              <a:pathLst>
                <a:path w="238125" h="60960">
                  <a:moveTo>
                    <a:pt x="237744" y="0"/>
                  </a:moveTo>
                  <a:lnTo>
                    <a:pt x="0" y="0"/>
                  </a:lnTo>
                  <a:lnTo>
                    <a:pt x="10017" y="13864"/>
                  </a:lnTo>
                  <a:lnTo>
                    <a:pt x="42875" y="41528"/>
                  </a:lnTo>
                  <a:lnTo>
                    <a:pt x="84615" y="55483"/>
                  </a:lnTo>
                  <a:lnTo>
                    <a:pt x="122859" y="60960"/>
                  </a:lnTo>
                  <a:lnTo>
                    <a:pt x="147460" y="58195"/>
                  </a:lnTo>
                  <a:lnTo>
                    <a:pt x="172800" y="49228"/>
                  </a:lnTo>
                  <a:lnTo>
                    <a:pt x="199739" y="33045"/>
                  </a:lnTo>
                  <a:lnTo>
                    <a:pt x="229133" y="8636"/>
                  </a:lnTo>
                  <a:lnTo>
                    <a:pt x="237744" y="0"/>
                  </a:lnTo>
                  <a:close/>
                </a:path>
              </a:pathLst>
            </a:custGeom>
            <a:solidFill>
              <a:srgbClr val="42BADF"/>
            </a:solidFill>
          </p:spPr>
          <p:txBody>
            <a:bodyPr wrap="square" lIns="0" tIns="0" rIns="0" bIns="0" rtlCol="0"/>
            <a:lstStyle/>
            <a:p>
              <a:endParaRPr/>
            </a:p>
          </p:txBody>
        </p:sp>
        <p:sp>
          <p:nvSpPr>
            <p:cNvPr id="5" name="object 5"/>
            <p:cNvSpPr/>
            <p:nvPr/>
          </p:nvSpPr>
          <p:spPr>
            <a:xfrm>
              <a:off x="265176" y="1523"/>
              <a:ext cx="429895" cy="216535"/>
            </a:xfrm>
            <a:custGeom>
              <a:avLst/>
              <a:gdLst/>
              <a:ahLst/>
              <a:cxnLst/>
              <a:rect l="l" t="t" r="r" b="b"/>
              <a:pathLst>
                <a:path w="429895" h="216535">
                  <a:moveTo>
                    <a:pt x="331330" y="0"/>
                  </a:moveTo>
                  <a:lnTo>
                    <a:pt x="298610" y="47434"/>
                  </a:lnTo>
                  <a:lnTo>
                    <a:pt x="288607" y="62356"/>
                  </a:lnTo>
                  <a:lnTo>
                    <a:pt x="263563" y="88745"/>
                  </a:lnTo>
                  <a:lnTo>
                    <a:pt x="236351" y="107918"/>
                  </a:lnTo>
                  <a:lnTo>
                    <a:pt x="206699" y="119614"/>
                  </a:lnTo>
                  <a:lnTo>
                    <a:pt x="174332" y="123571"/>
                  </a:lnTo>
                  <a:lnTo>
                    <a:pt x="162280" y="123316"/>
                  </a:lnTo>
                  <a:lnTo>
                    <a:pt x="117860" y="109013"/>
                  </a:lnTo>
                  <a:lnTo>
                    <a:pt x="94107" y="73025"/>
                  </a:lnTo>
                  <a:lnTo>
                    <a:pt x="82053" y="18053"/>
                  </a:lnTo>
                  <a:lnTo>
                    <a:pt x="81254" y="0"/>
                  </a:lnTo>
                  <a:lnTo>
                    <a:pt x="0" y="0"/>
                  </a:lnTo>
                  <a:lnTo>
                    <a:pt x="4254" y="51562"/>
                  </a:lnTo>
                  <a:lnTo>
                    <a:pt x="14323" y="95779"/>
                  </a:lnTo>
                  <a:lnTo>
                    <a:pt x="30192" y="136413"/>
                  </a:lnTo>
                  <a:lnTo>
                    <a:pt x="54469" y="170594"/>
                  </a:lnTo>
                  <a:lnTo>
                    <a:pt x="89763" y="195452"/>
                  </a:lnTo>
                  <a:lnTo>
                    <a:pt x="131933" y="211153"/>
                  </a:lnTo>
                  <a:lnTo>
                    <a:pt x="174104" y="216280"/>
                  </a:lnTo>
                  <a:lnTo>
                    <a:pt x="201118" y="214252"/>
                  </a:lnTo>
                  <a:lnTo>
                    <a:pt x="255175" y="198385"/>
                  </a:lnTo>
                  <a:lnTo>
                    <a:pt x="302140" y="171049"/>
                  </a:lnTo>
                  <a:lnTo>
                    <a:pt x="346303" y="116077"/>
                  </a:lnTo>
                  <a:lnTo>
                    <a:pt x="368064" y="87366"/>
                  </a:lnTo>
                  <a:lnTo>
                    <a:pt x="388821" y="59070"/>
                  </a:lnTo>
                  <a:lnTo>
                    <a:pt x="429691" y="2159"/>
                  </a:lnTo>
                  <a:lnTo>
                    <a:pt x="331330" y="2159"/>
                  </a:lnTo>
                  <a:lnTo>
                    <a:pt x="331330" y="0"/>
                  </a:lnTo>
                  <a:close/>
                </a:path>
              </a:pathLst>
            </a:custGeom>
            <a:solidFill>
              <a:srgbClr val="81D2E7"/>
            </a:solidFill>
          </p:spPr>
          <p:txBody>
            <a:bodyPr wrap="square" lIns="0" tIns="0" rIns="0" bIns="0" rtlCol="0"/>
            <a:lstStyle/>
            <a:p>
              <a:endParaRPr/>
            </a:p>
          </p:txBody>
        </p:sp>
      </p:grpSp>
      <p:grpSp>
        <p:nvGrpSpPr>
          <p:cNvPr id="6" name="object 6"/>
          <p:cNvGrpSpPr/>
          <p:nvPr/>
        </p:nvGrpSpPr>
        <p:grpSpPr>
          <a:xfrm>
            <a:off x="8324141" y="4347971"/>
            <a:ext cx="809625" cy="794385"/>
            <a:chOff x="8324141" y="4347971"/>
            <a:chExt cx="809625" cy="794385"/>
          </a:xfrm>
        </p:grpSpPr>
        <p:sp>
          <p:nvSpPr>
            <p:cNvPr id="7" name="object 7"/>
            <p:cNvSpPr/>
            <p:nvPr/>
          </p:nvSpPr>
          <p:spPr>
            <a:xfrm>
              <a:off x="8324141" y="4347971"/>
              <a:ext cx="809625" cy="794385"/>
            </a:xfrm>
            <a:custGeom>
              <a:avLst/>
              <a:gdLst/>
              <a:ahLst/>
              <a:cxnLst/>
              <a:rect l="l" t="t" r="r" b="b"/>
              <a:pathLst>
                <a:path w="809625" h="794385">
                  <a:moveTo>
                    <a:pt x="771090" y="0"/>
                  </a:moveTo>
                  <a:lnTo>
                    <a:pt x="725846" y="6523"/>
                  </a:lnTo>
                  <a:lnTo>
                    <a:pt x="706828" y="10093"/>
                  </a:lnTo>
                  <a:lnTo>
                    <a:pt x="617543" y="39266"/>
                  </a:lnTo>
                  <a:lnTo>
                    <a:pt x="568366" y="65479"/>
                  </a:lnTo>
                  <a:lnTo>
                    <a:pt x="521999" y="96500"/>
                  </a:lnTo>
                  <a:lnTo>
                    <a:pt x="477847" y="130708"/>
                  </a:lnTo>
                  <a:lnTo>
                    <a:pt x="435648" y="164592"/>
                  </a:lnTo>
                  <a:lnTo>
                    <a:pt x="394939" y="199967"/>
                  </a:lnTo>
                  <a:lnTo>
                    <a:pt x="355386" y="236496"/>
                  </a:lnTo>
                  <a:lnTo>
                    <a:pt x="316660" y="273844"/>
                  </a:lnTo>
                  <a:lnTo>
                    <a:pt x="202130" y="387451"/>
                  </a:lnTo>
                  <a:lnTo>
                    <a:pt x="168628" y="419996"/>
                  </a:lnTo>
                  <a:lnTo>
                    <a:pt x="135346" y="454188"/>
                  </a:lnTo>
                  <a:lnTo>
                    <a:pt x="102991" y="491150"/>
                  </a:lnTo>
                  <a:lnTo>
                    <a:pt x="72269" y="532004"/>
                  </a:lnTo>
                  <a:lnTo>
                    <a:pt x="43888" y="577875"/>
                  </a:lnTo>
                  <a:lnTo>
                    <a:pt x="16980" y="635665"/>
                  </a:lnTo>
                  <a:lnTo>
                    <a:pt x="1216" y="706288"/>
                  </a:lnTo>
                  <a:lnTo>
                    <a:pt x="0" y="731120"/>
                  </a:lnTo>
                  <a:lnTo>
                    <a:pt x="2819" y="754139"/>
                  </a:lnTo>
                  <a:lnTo>
                    <a:pt x="9663" y="775162"/>
                  </a:lnTo>
                  <a:lnTo>
                    <a:pt x="20520" y="794003"/>
                  </a:lnTo>
                  <a:lnTo>
                    <a:pt x="266265" y="794003"/>
                  </a:lnTo>
                  <a:lnTo>
                    <a:pt x="325510" y="754406"/>
                  </a:lnTo>
                  <a:lnTo>
                    <a:pt x="381708" y="708419"/>
                  </a:lnTo>
                  <a:lnTo>
                    <a:pt x="419432" y="674583"/>
                  </a:lnTo>
                  <a:lnTo>
                    <a:pt x="456059" y="640022"/>
                  </a:lnTo>
                  <a:lnTo>
                    <a:pt x="491985" y="605047"/>
                  </a:lnTo>
                  <a:lnTo>
                    <a:pt x="563318" y="535114"/>
                  </a:lnTo>
                  <a:lnTo>
                    <a:pt x="598699" y="498637"/>
                  </a:lnTo>
                  <a:lnTo>
                    <a:pt x="670960" y="425749"/>
                  </a:lnTo>
                  <a:lnTo>
                    <a:pt x="706654" y="388590"/>
                  </a:lnTo>
                  <a:lnTo>
                    <a:pt x="741266" y="350457"/>
                  </a:lnTo>
                  <a:lnTo>
                    <a:pt x="774203" y="310975"/>
                  </a:lnTo>
                  <a:lnTo>
                    <a:pt x="804872" y="269773"/>
                  </a:lnTo>
                  <a:lnTo>
                    <a:pt x="804872" y="4495"/>
                  </a:lnTo>
                  <a:lnTo>
                    <a:pt x="809063" y="4495"/>
                  </a:lnTo>
                  <a:lnTo>
                    <a:pt x="800040" y="2694"/>
                  </a:lnTo>
                  <a:lnTo>
                    <a:pt x="790696" y="1271"/>
                  </a:lnTo>
                  <a:lnTo>
                    <a:pt x="781042" y="336"/>
                  </a:lnTo>
                  <a:lnTo>
                    <a:pt x="771090" y="0"/>
                  </a:lnTo>
                  <a:close/>
                </a:path>
              </a:pathLst>
            </a:custGeom>
            <a:solidFill>
              <a:srgbClr val="2FA7CE"/>
            </a:solidFill>
          </p:spPr>
          <p:txBody>
            <a:bodyPr wrap="square" lIns="0" tIns="0" rIns="0" bIns="0" rtlCol="0"/>
            <a:lstStyle/>
            <a:p>
              <a:endParaRPr/>
            </a:p>
          </p:txBody>
        </p:sp>
        <p:sp>
          <p:nvSpPr>
            <p:cNvPr id="8" name="object 8"/>
            <p:cNvSpPr/>
            <p:nvPr/>
          </p:nvSpPr>
          <p:spPr>
            <a:xfrm>
              <a:off x="8385174" y="4433392"/>
              <a:ext cx="743585" cy="706120"/>
            </a:xfrm>
            <a:custGeom>
              <a:avLst/>
              <a:gdLst/>
              <a:ahLst/>
              <a:cxnLst/>
              <a:rect l="l" t="t" r="r" b="b"/>
              <a:pathLst>
                <a:path w="743584" h="706120">
                  <a:moveTo>
                    <a:pt x="743457" y="0"/>
                  </a:moveTo>
                  <a:lnTo>
                    <a:pt x="741426" y="0"/>
                  </a:lnTo>
                  <a:lnTo>
                    <a:pt x="704024" y="6662"/>
                  </a:lnTo>
                  <a:lnTo>
                    <a:pt x="666623" y="14973"/>
                  </a:lnTo>
                  <a:lnTo>
                    <a:pt x="614289" y="34766"/>
                  </a:lnTo>
                  <a:lnTo>
                    <a:pt x="565610" y="61174"/>
                  </a:lnTo>
                  <a:lnTo>
                    <a:pt x="519336" y="92799"/>
                  </a:lnTo>
                  <a:lnTo>
                    <a:pt x="474218" y="128244"/>
                  </a:lnTo>
                  <a:lnTo>
                    <a:pt x="432866" y="162105"/>
                  </a:lnTo>
                  <a:lnTo>
                    <a:pt x="392734" y="197454"/>
                  </a:lnTo>
                  <a:lnTo>
                    <a:pt x="353486" y="233957"/>
                  </a:lnTo>
                  <a:lnTo>
                    <a:pt x="314787" y="271278"/>
                  </a:lnTo>
                  <a:lnTo>
                    <a:pt x="237693" y="347039"/>
                  </a:lnTo>
                  <a:lnTo>
                    <a:pt x="198627" y="384809"/>
                  </a:lnTo>
                  <a:lnTo>
                    <a:pt x="165400" y="417302"/>
                  </a:lnTo>
                  <a:lnTo>
                    <a:pt x="132667" y="451335"/>
                  </a:lnTo>
                  <a:lnTo>
                    <a:pt x="100951" y="487936"/>
                  </a:lnTo>
                  <a:lnTo>
                    <a:pt x="70778" y="528135"/>
                  </a:lnTo>
                  <a:lnTo>
                    <a:pt x="42672" y="572960"/>
                  </a:lnTo>
                  <a:lnTo>
                    <a:pt x="14097" y="631758"/>
                  </a:lnTo>
                  <a:lnTo>
                    <a:pt x="0" y="703328"/>
                  </a:lnTo>
                  <a:lnTo>
                    <a:pt x="0" y="705535"/>
                  </a:lnTo>
                  <a:lnTo>
                    <a:pt x="378205" y="705535"/>
                  </a:lnTo>
                  <a:lnTo>
                    <a:pt x="416124" y="671695"/>
                  </a:lnTo>
                  <a:lnTo>
                    <a:pt x="453133" y="637155"/>
                  </a:lnTo>
                  <a:lnTo>
                    <a:pt x="489333" y="602217"/>
                  </a:lnTo>
                  <a:lnTo>
                    <a:pt x="524818" y="567184"/>
                  </a:lnTo>
                  <a:lnTo>
                    <a:pt x="559689" y="532358"/>
                  </a:lnTo>
                  <a:lnTo>
                    <a:pt x="597064" y="493475"/>
                  </a:lnTo>
                  <a:lnTo>
                    <a:pt x="671712" y="418579"/>
                  </a:lnTo>
                  <a:lnTo>
                    <a:pt x="708155" y="380940"/>
                  </a:lnTo>
                  <a:lnTo>
                    <a:pt x="743457" y="342087"/>
                  </a:lnTo>
                  <a:lnTo>
                    <a:pt x="743457" y="0"/>
                  </a:lnTo>
                  <a:close/>
                </a:path>
              </a:pathLst>
            </a:custGeom>
            <a:solidFill>
              <a:srgbClr val="81D2E7"/>
            </a:solidFill>
          </p:spPr>
          <p:txBody>
            <a:bodyPr wrap="square" lIns="0" tIns="0" rIns="0" bIns="0" rtlCol="0"/>
            <a:lstStyle/>
            <a:p>
              <a:endParaRPr/>
            </a:p>
          </p:txBody>
        </p:sp>
      </p:grpSp>
      <p:sp>
        <p:nvSpPr>
          <p:cNvPr id="9" name="object 9"/>
          <p:cNvSpPr/>
          <p:nvPr/>
        </p:nvSpPr>
        <p:spPr>
          <a:xfrm>
            <a:off x="8990879" y="1725295"/>
            <a:ext cx="142875" cy="941705"/>
          </a:xfrm>
          <a:custGeom>
            <a:avLst/>
            <a:gdLst/>
            <a:ahLst/>
            <a:cxnLst/>
            <a:rect l="l" t="t" r="r" b="b"/>
            <a:pathLst>
              <a:path w="142875" h="941705">
                <a:moveTo>
                  <a:pt x="142326" y="0"/>
                </a:moveTo>
                <a:lnTo>
                  <a:pt x="138135" y="0"/>
                </a:lnTo>
                <a:lnTo>
                  <a:pt x="100787" y="20895"/>
                </a:lnTo>
                <a:lnTo>
                  <a:pt x="72047" y="50387"/>
                </a:lnTo>
                <a:lnTo>
                  <a:pt x="51713" y="86689"/>
                </a:lnTo>
                <a:lnTo>
                  <a:pt x="39583" y="128015"/>
                </a:lnTo>
                <a:lnTo>
                  <a:pt x="31127" y="180542"/>
                </a:lnTo>
                <a:lnTo>
                  <a:pt x="24422" y="232663"/>
                </a:lnTo>
                <a:lnTo>
                  <a:pt x="18884" y="284785"/>
                </a:lnTo>
                <a:lnTo>
                  <a:pt x="13929" y="337311"/>
                </a:lnTo>
                <a:lnTo>
                  <a:pt x="8827" y="387849"/>
                </a:lnTo>
                <a:lnTo>
                  <a:pt x="4810" y="438572"/>
                </a:lnTo>
                <a:lnTo>
                  <a:pt x="1952" y="489453"/>
                </a:lnTo>
                <a:lnTo>
                  <a:pt x="324" y="540464"/>
                </a:lnTo>
                <a:lnTo>
                  <a:pt x="0" y="591576"/>
                </a:lnTo>
                <a:lnTo>
                  <a:pt x="1052" y="642760"/>
                </a:lnTo>
                <a:lnTo>
                  <a:pt x="3554" y="693990"/>
                </a:lnTo>
                <a:lnTo>
                  <a:pt x="7579" y="745235"/>
                </a:lnTo>
                <a:lnTo>
                  <a:pt x="17691" y="813292"/>
                </a:lnTo>
                <a:lnTo>
                  <a:pt x="37424" y="879728"/>
                </a:lnTo>
                <a:lnTo>
                  <a:pt x="68031" y="920829"/>
                </a:lnTo>
                <a:lnTo>
                  <a:pt x="114640" y="939545"/>
                </a:lnTo>
                <a:lnTo>
                  <a:pt x="142326" y="941577"/>
                </a:lnTo>
                <a:lnTo>
                  <a:pt x="142326" y="0"/>
                </a:lnTo>
                <a:close/>
              </a:path>
            </a:pathLst>
          </a:custGeom>
          <a:solidFill>
            <a:srgbClr val="42BADF"/>
          </a:solidFill>
        </p:spPr>
        <p:txBody>
          <a:bodyPr wrap="square" lIns="0" tIns="0" rIns="0" bIns="0" rtlCol="0"/>
          <a:lstStyle/>
          <a:p>
            <a:endParaRPr/>
          </a:p>
        </p:txBody>
      </p:sp>
      <p:sp>
        <p:nvSpPr>
          <p:cNvPr id="10" name="object 10"/>
          <p:cNvSpPr/>
          <p:nvPr/>
        </p:nvSpPr>
        <p:spPr>
          <a:xfrm>
            <a:off x="7161403" y="1523"/>
            <a:ext cx="867410" cy="119380"/>
          </a:xfrm>
          <a:custGeom>
            <a:avLst/>
            <a:gdLst/>
            <a:ahLst/>
            <a:cxnLst/>
            <a:rect l="l" t="t" r="r" b="b"/>
            <a:pathLst>
              <a:path w="867409" h="119380">
                <a:moveTo>
                  <a:pt x="866901" y="0"/>
                </a:moveTo>
                <a:lnTo>
                  <a:pt x="0" y="0"/>
                </a:lnTo>
                <a:lnTo>
                  <a:pt x="44783" y="19700"/>
                </a:lnTo>
                <a:lnTo>
                  <a:pt x="136661" y="47452"/>
                </a:lnTo>
                <a:lnTo>
                  <a:pt x="183717" y="58349"/>
                </a:lnTo>
                <a:lnTo>
                  <a:pt x="230885" y="67786"/>
                </a:lnTo>
                <a:lnTo>
                  <a:pt x="278224" y="76312"/>
                </a:lnTo>
                <a:lnTo>
                  <a:pt x="373633" y="92837"/>
                </a:lnTo>
                <a:lnTo>
                  <a:pt x="427740" y="101396"/>
                </a:lnTo>
                <a:lnTo>
                  <a:pt x="482327" y="108584"/>
                </a:lnTo>
                <a:lnTo>
                  <a:pt x="537421" y="114096"/>
                </a:lnTo>
                <a:lnTo>
                  <a:pt x="593045" y="117627"/>
                </a:lnTo>
                <a:lnTo>
                  <a:pt x="649224" y="118872"/>
                </a:lnTo>
                <a:lnTo>
                  <a:pt x="688810" y="116847"/>
                </a:lnTo>
                <a:lnTo>
                  <a:pt x="727408" y="110775"/>
                </a:lnTo>
                <a:lnTo>
                  <a:pt x="764792" y="100655"/>
                </a:lnTo>
                <a:lnTo>
                  <a:pt x="800735" y="86487"/>
                </a:lnTo>
                <a:lnTo>
                  <a:pt x="834929" y="63976"/>
                </a:lnTo>
                <a:lnTo>
                  <a:pt x="856361" y="30225"/>
                </a:lnTo>
                <a:lnTo>
                  <a:pt x="866901" y="0"/>
                </a:lnTo>
                <a:close/>
              </a:path>
            </a:pathLst>
          </a:custGeom>
          <a:solidFill>
            <a:srgbClr val="42BADF"/>
          </a:solidFill>
        </p:spPr>
        <p:txBody>
          <a:bodyPr wrap="square" lIns="0" tIns="0" rIns="0" bIns="0" rtlCol="0"/>
          <a:lstStyle/>
          <a:p>
            <a:endParaRPr/>
          </a:p>
        </p:txBody>
      </p:sp>
      <p:sp>
        <p:nvSpPr>
          <p:cNvPr id="11" name="object 11"/>
          <p:cNvSpPr/>
          <p:nvPr/>
        </p:nvSpPr>
        <p:spPr>
          <a:xfrm>
            <a:off x="7955907" y="833755"/>
            <a:ext cx="809625" cy="628015"/>
          </a:xfrm>
          <a:custGeom>
            <a:avLst/>
            <a:gdLst/>
            <a:ahLst/>
            <a:cxnLst/>
            <a:rect l="l" t="t" r="r" b="b"/>
            <a:pathLst>
              <a:path w="809625" h="628015">
                <a:moveTo>
                  <a:pt x="151645" y="0"/>
                </a:moveTo>
                <a:lnTo>
                  <a:pt x="105402" y="11604"/>
                </a:lnTo>
                <a:lnTo>
                  <a:pt x="70492" y="42925"/>
                </a:lnTo>
                <a:lnTo>
                  <a:pt x="33901" y="96329"/>
                </a:lnTo>
                <a:lnTo>
                  <a:pt x="8643" y="156210"/>
                </a:lnTo>
                <a:lnTo>
                  <a:pt x="0" y="202358"/>
                </a:lnTo>
                <a:lnTo>
                  <a:pt x="5595" y="244887"/>
                </a:lnTo>
                <a:lnTo>
                  <a:pt x="24431" y="284226"/>
                </a:lnTo>
                <a:lnTo>
                  <a:pt x="55506" y="320802"/>
                </a:lnTo>
                <a:lnTo>
                  <a:pt x="99036" y="357663"/>
                </a:lnTo>
                <a:lnTo>
                  <a:pt x="147327" y="391287"/>
                </a:lnTo>
                <a:lnTo>
                  <a:pt x="189070" y="417927"/>
                </a:lnTo>
                <a:lnTo>
                  <a:pt x="231114" y="443366"/>
                </a:lnTo>
                <a:lnTo>
                  <a:pt x="273560" y="467606"/>
                </a:lnTo>
                <a:lnTo>
                  <a:pt x="316507" y="490648"/>
                </a:lnTo>
                <a:lnTo>
                  <a:pt x="360056" y="512493"/>
                </a:lnTo>
                <a:lnTo>
                  <a:pt x="404306" y="533144"/>
                </a:lnTo>
                <a:lnTo>
                  <a:pt x="449357" y="552600"/>
                </a:lnTo>
                <a:lnTo>
                  <a:pt x="495307" y="570865"/>
                </a:lnTo>
                <a:lnTo>
                  <a:pt x="541093" y="588609"/>
                </a:lnTo>
                <a:lnTo>
                  <a:pt x="586319" y="605091"/>
                </a:lnTo>
                <a:lnTo>
                  <a:pt x="631950" y="618335"/>
                </a:lnTo>
                <a:lnTo>
                  <a:pt x="684791" y="627253"/>
                </a:lnTo>
                <a:lnTo>
                  <a:pt x="690506" y="627634"/>
                </a:lnTo>
                <a:lnTo>
                  <a:pt x="696094" y="627634"/>
                </a:lnTo>
                <a:lnTo>
                  <a:pt x="764182" y="603472"/>
                </a:lnTo>
                <a:lnTo>
                  <a:pt x="804933" y="538734"/>
                </a:lnTo>
                <a:lnTo>
                  <a:pt x="809507" y="500223"/>
                </a:lnTo>
                <a:lnTo>
                  <a:pt x="804664" y="464296"/>
                </a:lnTo>
                <a:lnTo>
                  <a:pt x="770770" y="397764"/>
                </a:lnTo>
                <a:lnTo>
                  <a:pt x="745269" y="366744"/>
                </a:lnTo>
                <a:lnTo>
                  <a:pt x="717161" y="337343"/>
                </a:lnTo>
                <a:lnTo>
                  <a:pt x="687028" y="308752"/>
                </a:lnTo>
                <a:lnTo>
                  <a:pt x="655454" y="280162"/>
                </a:lnTo>
                <a:lnTo>
                  <a:pt x="615424" y="247408"/>
                </a:lnTo>
                <a:lnTo>
                  <a:pt x="574710" y="215857"/>
                </a:lnTo>
                <a:lnTo>
                  <a:pt x="533275" y="185560"/>
                </a:lnTo>
                <a:lnTo>
                  <a:pt x="491082" y="156569"/>
                </a:lnTo>
                <a:lnTo>
                  <a:pt x="448095" y="128936"/>
                </a:lnTo>
                <a:lnTo>
                  <a:pt x="404278" y="102713"/>
                </a:lnTo>
                <a:lnTo>
                  <a:pt x="359593" y="77951"/>
                </a:lnTo>
                <a:lnTo>
                  <a:pt x="314005" y="54703"/>
                </a:lnTo>
                <a:lnTo>
                  <a:pt x="267477" y="33020"/>
                </a:lnTo>
                <a:lnTo>
                  <a:pt x="219971" y="12954"/>
                </a:lnTo>
                <a:lnTo>
                  <a:pt x="172769" y="916"/>
                </a:lnTo>
                <a:lnTo>
                  <a:pt x="151645" y="0"/>
                </a:lnTo>
                <a:close/>
              </a:path>
            </a:pathLst>
          </a:custGeom>
          <a:solidFill>
            <a:srgbClr val="42BADF"/>
          </a:solidFill>
        </p:spPr>
        <p:txBody>
          <a:bodyPr wrap="square" lIns="0" tIns="0" rIns="0" bIns="0" rtlCol="0"/>
          <a:lstStyle/>
          <a:p>
            <a:endParaRPr/>
          </a:p>
        </p:txBody>
      </p:sp>
      <p:sp>
        <p:nvSpPr>
          <p:cNvPr id="12" name="object 12"/>
          <p:cNvSpPr/>
          <p:nvPr/>
        </p:nvSpPr>
        <p:spPr>
          <a:xfrm>
            <a:off x="8385302" y="1523"/>
            <a:ext cx="615950" cy="367665"/>
          </a:xfrm>
          <a:custGeom>
            <a:avLst/>
            <a:gdLst/>
            <a:ahLst/>
            <a:cxnLst/>
            <a:rect l="l" t="t" r="r" b="b"/>
            <a:pathLst>
              <a:path w="615950" h="367665">
                <a:moveTo>
                  <a:pt x="615442" y="0"/>
                </a:moveTo>
                <a:lnTo>
                  <a:pt x="113283" y="0"/>
                </a:lnTo>
                <a:lnTo>
                  <a:pt x="95607" y="22895"/>
                </a:lnTo>
                <a:lnTo>
                  <a:pt x="60348" y="71830"/>
                </a:lnTo>
                <a:lnTo>
                  <a:pt x="26074" y="125267"/>
                </a:lnTo>
                <a:lnTo>
                  <a:pt x="5738" y="191113"/>
                </a:lnTo>
                <a:lnTo>
                  <a:pt x="0" y="226440"/>
                </a:lnTo>
                <a:lnTo>
                  <a:pt x="1822" y="271262"/>
                </a:lnTo>
                <a:lnTo>
                  <a:pt x="16959" y="309933"/>
                </a:lnTo>
                <a:lnTo>
                  <a:pt x="42995" y="340265"/>
                </a:lnTo>
                <a:lnTo>
                  <a:pt x="77516" y="360069"/>
                </a:lnTo>
                <a:lnTo>
                  <a:pt x="118109" y="367156"/>
                </a:lnTo>
                <a:lnTo>
                  <a:pt x="125853" y="366916"/>
                </a:lnTo>
                <a:lnTo>
                  <a:pt x="168751" y="357663"/>
                </a:lnTo>
                <a:lnTo>
                  <a:pt x="240635" y="326628"/>
                </a:lnTo>
                <a:lnTo>
                  <a:pt x="289575" y="297814"/>
                </a:lnTo>
                <a:lnTo>
                  <a:pt x="335301" y="265382"/>
                </a:lnTo>
                <a:lnTo>
                  <a:pt x="378205" y="230759"/>
                </a:lnTo>
                <a:lnTo>
                  <a:pt x="416186" y="196145"/>
                </a:lnTo>
                <a:lnTo>
                  <a:pt x="453233" y="161423"/>
                </a:lnTo>
                <a:lnTo>
                  <a:pt x="489451" y="126480"/>
                </a:lnTo>
                <a:lnTo>
                  <a:pt x="524944" y="91209"/>
                </a:lnTo>
                <a:lnTo>
                  <a:pt x="559816" y="55499"/>
                </a:lnTo>
                <a:lnTo>
                  <a:pt x="615442" y="0"/>
                </a:lnTo>
                <a:close/>
              </a:path>
            </a:pathLst>
          </a:custGeom>
          <a:solidFill>
            <a:srgbClr val="81D2E7"/>
          </a:solidFill>
        </p:spPr>
        <p:txBody>
          <a:bodyPr wrap="square" lIns="0" tIns="0" rIns="0" bIns="0" rtlCol="0"/>
          <a:lstStyle/>
          <a:p>
            <a:endParaRPr/>
          </a:p>
        </p:txBody>
      </p:sp>
      <p:grpSp>
        <p:nvGrpSpPr>
          <p:cNvPr id="13" name="object 13"/>
          <p:cNvGrpSpPr/>
          <p:nvPr/>
        </p:nvGrpSpPr>
        <p:grpSpPr>
          <a:xfrm>
            <a:off x="8647524" y="2988564"/>
            <a:ext cx="483870" cy="1225550"/>
            <a:chOff x="8647524" y="2988564"/>
            <a:chExt cx="483870" cy="1225550"/>
          </a:xfrm>
        </p:grpSpPr>
        <p:sp>
          <p:nvSpPr>
            <p:cNvPr id="14" name="object 14"/>
            <p:cNvSpPr/>
            <p:nvPr/>
          </p:nvSpPr>
          <p:spPr>
            <a:xfrm>
              <a:off x="8880950" y="2988564"/>
              <a:ext cx="250825" cy="963294"/>
            </a:xfrm>
            <a:custGeom>
              <a:avLst/>
              <a:gdLst/>
              <a:ahLst/>
              <a:cxnLst/>
              <a:rect l="l" t="t" r="r" b="b"/>
              <a:pathLst>
                <a:path w="250825" h="963295">
                  <a:moveTo>
                    <a:pt x="204882" y="0"/>
                  </a:moveTo>
                  <a:lnTo>
                    <a:pt x="155488" y="8604"/>
                  </a:lnTo>
                  <a:lnTo>
                    <a:pt x="110782" y="32016"/>
                  </a:lnTo>
                  <a:lnTo>
                    <a:pt x="73501" y="66632"/>
                  </a:lnTo>
                  <a:lnTo>
                    <a:pt x="46382" y="108850"/>
                  </a:lnTo>
                  <a:lnTo>
                    <a:pt x="32162" y="155067"/>
                  </a:lnTo>
                  <a:lnTo>
                    <a:pt x="23526" y="210566"/>
                  </a:lnTo>
                  <a:lnTo>
                    <a:pt x="17909" y="260183"/>
                  </a:lnTo>
                  <a:lnTo>
                    <a:pt x="13688" y="309614"/>
                  </a:lnTo>
                  <a:lnTo>
                    <a:pt x="10663" y="358883"/>
                  </a:lnTo>
                  <a:lnTo>
                    <a:pt x="8635" y="408019"/>
                  </a:lnTo>
                  <a:lnTo>
                    <a:pt x="7406" y="457047"/>
                  </a:lnTo>
                  <a:lnTo>
                    <a:pt x="6774" y="505995"/>
                  </a:lnTo>
                  <a:lnTo>
                    <a:pt x="6541" y="554890"/>
                  </a:lnTo>
                  <a:lnTo>
                    <a:pt x="6508" y="603758"/>
                  </a:lnTo>
                  <a:lnTo>
                    <a:pt x="5834" y="618182"/>
                  </a:lnTo>
                  <a:lnTo>
                    <a:pt x="4349" y="632380"/>
                  </a:lnTo>
                  <a:lnTo>
                    <a:pt x="2865" y="646174"/>
                  </a:lnTo>
                  <a:lnTo>
                    <a:pt x="2190" y="659384"/>
                  </a:lnTo>
                  <a:lnTo>
                    <a:pt x="0" y="715148"/>
                  </a:lnTo>
                  <a:lnTo>
                    <a:pt x="380" y="770508"/>
                  </a:lnTo>
                  <a:lnTo>
                    <a:pt x="4333" y="825869"/>
                  </a:lnTo>
                  <a:lnTo>
                    <a:pt x="12858" y="881634"/>
                  </a:lnTo>
                  <a:lnTo>
                    <a:pt x="35353" y="926780"/>
                  </a:lnTo>
                  <a:lnTo>
                    <a:pt x="76993" y="947877"/>
                  </a:lnTo>
                  <a:lnTo>
                    <a:pt x="143287" y="962850"/>
                  </a:lnTo>
                  <a:lnTo>
                    <a:pt x="148367" y="963091"/>
                  </a:lnTo>
                  <a:lnTo>
                    <a:pt x="151034" y="963091"/>
                  </a:lnTo>
                  <a:lnTo>
                    <a:pt x="174498" y="961136"/>
                  </a:lnTo>
                  <a:lnTo>
                    <a:pt x="199866" y="955362"/>
                  </a:lnTo>
                  <a:lnTo>
                    <a:pt x="225615" y="945909"/>
                  </a:lnTo>
                  <a:lnTo>
                    <a:pt x="250221" y="932916"/>
                  </a:lnTo>
                  <a:lnTo>
                    <a:pt x="250221" y="5461"/>
                  </a:lnTo>
                  <a:lnTo>
                    <a:pt x="245903" y="5461"/>
                  </a:lnTo>
                  <a:lnTo>
                    <a:pt x="241712" y="3302"/>
                  </a:lnTo>
                  <a:lnTo>
                    <a:pt x="235235" y="3302"/>
                  </a:lnTo>
                  <a:lnTo>
                    <a:pt x="227617" y="1875"/>
                  </a:lnTo>
                  <a:lnTo>
                    <a:pt x="220011" y="841"/>
                  </a:lnTo>
                  <a:lnTo>
                    <a:pt x="212429" y="212"/>
                  </a:lnTo>
                  <a:lnTo>
                    <a:pt x="204882" y="0"/>
                  </a:lnTo>
                  <a:close/>
                </a:path>
              </a:pathLst>
            </a:custGeom>
            <a:solidFill>
              <a:srgbClr val="42BADF"/>
            </a:solidFill>
          </p:spPr>
          <p:txBody>
            <a:bodyPr wrap="square" lIns="0" tIns="0" rIns="0" bIns="0" rtlCol="0"/>
            <a:lstStyle/>
            <a:p>
              <a:endParaRPr/>
            </a:p>
          </p:txBody>
        </p:sp>
        <p:sp>
          <p:nvSpPr>
            <p:cNvPr id="15" name="object 15"/>
            <p:cNvSpPr/>
            <p:nvPr/>
          </p:nvSpPr>
          <p:spPr>
            <a:xfrm>
              <a:off x="8647524" y="3224911"/>
              <a:ext cx="462915" cy="989330"/>
            </a:xfrm>
            <a:custGeom>
              <a:avLst/>
              <a:gdLst/>
              <a:ahLst/>
              <a:cxnLst/>
              <a:rect l="l" t="t" r="r" b="b"/>
              <a:pathLst>
                <a:path w="462915" h="989329">
                  <a:moveTo>
                    <a:pt x="190404" y="0"/>
                  </a:moveTo>
                  <a:lnTo>
                    <a:pt x="182149" y="0"/>
                  </a:lnTo>
                  <a:lnTo>
                    <a:pt x="165250" y="1061"/>
                  </a:lnTo>
                  <a:lnTo>
                    <a:pt x="115601" y="15366"/>
                  </a:lnTo>
                  <a:lnTo>
                    <a:pt x="70931" y="45916"/>
                  </a:lnTo>
                  <a:lnTo>
                    <a:pt x="38465" y="85264"/>
                  </a:lnTo>
                  <a:lnTo>
                    <a:pt x="16785" y="131827"/>
                  </a:lnTo>
                  <a:lnTo>
                    <a:pt x="4476" y="184022"/>
                  </a:lnTo>
                  <a:lnTo>
                    <a:pt x="0" y="251698"/>
                  </a:lnTo>
                  <a:lnTo>
                    <a:pt x="96" y="293116"/>
                  </a:lnTo>
                  <a:lnTo>
                    <a:pt x="199" y="308241"/>
                  </a:lnTo>
                  <a:lnTo>
                    <a:pt x="426" y="394155"/>
                  </a:lnTo>
                  <a:lnTo>
                    <a:pt x="1125" y="467467"/>
                  </a:lnTo>
                  <a:lnTo>
                    <a:pt x="2276" y="516703"/>
                  </a:lnTo>
                  <a:lnTo>
                    <a:pt x="4173" y="566048"/>
                  </a:lnTo>
                  <a:lnTo>
                    <a:pt x="7003" y="615462"/>
                  </a:lnTo>
                  <a:lnTo>
                    <a:pt x="10953" y="664908"/>
                  </a:lnTo>
                  <a:lnTo>
                    <a:pt x="18008" y="718125"/>
                  </a:lnTo>
                  <a:lnTo>
                    <a:pt x="27479" y="771750"/>
                  </a:lnTo>
                  <a:lnTo>
                    <a:pt x="40975" y="825389"/>
                  </a:lnTo>
                  <a:lnTo>
                    <a:pt x="60102" y="878649"/>
                  </a:lnTo>
                  <a:lnTo>
                    <a:pt x="62376" y="882937"/>
                  </a:lnTo>
                  <a:lnTo>
                    <a:pt x="65436" y="889026"/>
                  </a:lnTo>
                  <a:lnTo>
                    <a:pt x="68496" y="896328"/>
                  </a:lnTo>
                  <a:lnTo>
                    <a:pt x="70770" y="904252"/>
                  </a:lnTo>
                  <a:lnTo>
                    <a:pt x="98345" y="940872"/>
                  </a:lnTo>
                  <a:lnTo>
                    <a:pt x="131921" y="967360"/>
                  </a:lnTo>
                  <a:lnTo>
                    <a:pt x="169783" y="983450"/>
                  </a:lnTo>
                  <a:lnTo>
                    <a:pt x="210216" y="988872"/>
                  </a:lnTo>
                  <a:lnTo>
                    <a:pt x="240492" y="985912"/>
                  </a:lnTo>
                  <a:lnTo>
                    <a:pt x="299567" y="961880"/>
                  </a:lnTo>
                  <a:lnTo>
                    <a:pt x="353546" y="910198"/>
                  </a:lnTo>
                  <a:lnTo>
                    <a:pt x="357206" y="904646"/>
                  </a:lnTo>
                  <a:lnTo>
                    <a:pt x="213772" y="904646"/>
                  </a:lnTo>
                  <a:lnTo>
                    <a:pt x="191303" y="900614"/>
                  </a:lnTo>
                  <a:lnTo>
                    <a:pt x="151175" y="868352"/>
                  </a:lnTo>
                  <a:lnTo>
                    <a:pt x="125077" y="819837"/>
                  </a:lnTo>
                  <a:lnTo>
                    <a:pt x="112008" y="775229"/>
                  </a:lnTo>
                  <a:lnTo>
                    <a:pt x="98093" y="704269"/>
                  </a:lnTo>
                  <a:lnTo>
                    <a:pt x="91998" y="655655"/>
                  </a:lnTo>
                  <a:lnTo>
                    <a:pt x="88153" y="606675"/>
                  </a:lnTo>
                  <a:lnTo>
                    <a:pt x="85907" y="557333"/>
                  </a:lnTo>
                  <a:lnTo>
                    <a:pt x="84606" y="507634"/>
                  </a:lnTo>
                  <a:lnTo>
                    <a:pt x="83597" y="457580"/>
                  </a:lnTo>
                  <a:lnTo>
                    <a:pt x="83005" y="408422"/>
                  </a:lnTo>
                  <a:lnTo>
                    <a:pt x="81907" y="358539"/>
                  </a:lnTo>
                  <a:lnTo>
                    <a:pt x="81320" y="308241"/>
                  </a:lnTo>
                  <a:lnTo>
                    <a:pt x="82264" y="257839"/>
                  </a:lnTo>
                  <a:lnTo>
                    <a:pt x="85756" y="207644"/>
                  </a:lnTo>
                  <a:lnTo>
                    <a:pt x="97694" y="158210"/>
                  </a:lnTo>
                  <a:lnTo>
                    <a:pt x="124110" y="113537"/>
                  </a:lnTo>
                  <a:lnTo>
                    <a:pt x="164758" y="86463"/>
                  </a:lnTo>
                  <a:lnTo>
                    <a:pt x="181133" y="84708"/>
                  </a:lnTo>
                  <a:lnTo>
                    <a:pt x="385276" y="84708"/>
                  </a:lnTo>
                  <a:lnTo>
                    <a:pt x="375691" y="73455"/>
                  </a:lnTo>
                  <a:lnTo>
                    <a:pt x="339883" y="47243"/>
                  </a:lnTo>
                  <a:lnTo>
                    <a:pt x="276082" y="18446"/>
                  </a:lnTo>
                  <a:lnTo>
                    <a:pt x="207422" y="2412"/>
                  </a:lnTo>
                  <a:lnTo>
                    <a:pt x="198913" y="762"/>
                  </a:lnTo>
                  <a:lnTo>
                    <a:pt x="190404" y="0"/>
                  </a:lnTo>
                  <a:close/>
                </a:path>
                <a:path w="462915" h="989329">
                  <a:moveTo>
                    <a:pt x="385276" y="84708"/>
                  </a:moveTo>
                  <a:lnTo>
                    <a:pt x="185578" y="84708"/>
                  </a:lnTo>
                  <a:lnTo>
                    <a:pt x="190023" y="85089"/>
                  </a:lnTo>
                  <a:lnTo>
                    <a:pt x="194595" y="85851"/>
                  </a:lnTo>
                  <a:lnTo>
                    <a:pt x="251777" y="97583"/>
                  </a:lnTo>
                  <a:lnTo>
                    <a:pt x="305720" y="122174"/>
                  </a:lnTo>
                  <a:lnTo>
                    <a:pt x="344171" y="163607"/>
                  </a:lnTo>
                  <a:lnTo>
                    <a:pt x="364928" y="208355"/>
                  </a:lnTo>
                  <a:lnTo>
                    <a:pt x="378839" y="264322"/>
                  </a:lnTo>
                  <a:lnTo>
                    <a:pt x="385343" y="344874"/>
                  </a:lnTo>
                  <a:lnTo>
                    <a:pt x="386464" y="396215"/>
                  </a:lnTo>
                  <a:lnTo>
                    <a:pt x="385853" y="447189"/>
                  </a:lnTo>
                  <a:lnTo>
                    <a:pt x="383431" y="497968"/>
                  </a:lnTo>
                  <a:lnTo>
                    <a:pt x="379162" y="548247"/>
                  </a:lnTo>
                  <a:lnTo>
                    <a:pt x="372950" y="598435"/>
                  </a:lnTo>
                  <a:lnTo>
                    <a:pt x="364737" y="648465"/>
                  </a:lnTo>
                  <a:lnTo>
                    <a:pt x="354457" y="698388"/>
                  </a:lnTo>
                  <a:lnTo>
                    <a:pt x="342042" y="748258"/>
                  </a:lnTo>
                  <a:lnTo>
                    <a:pt x="322818" y="806221"/>
                  </a:lnTo>
                  <a:lnTo>
                    <a:pt x="290734" y="859345"/>
                  </a:lnTo>
                  <a:lnTo>
                    <a:pt x="252777" y="893340"/>
                  </a:lnTo>
                  <a:lnTo>
                    <a:pt x="213772" y="904646"/>
                  </a:lnTo>
                  <a:lnTo>
                    <a:pt x="357206" y="904646"/>
                  </a:lnTo>
                  <a:lnTo>
                    <a:pt x="392904" y="841406"/>
                  </a:lnTo>
                  <a:lnTo>
                    <a:pt x="406177" y="803808"/>
                  </a:lnTo>
                  <a:lnTo>
                    <a:pt x="421163" y="753728"/>
                  </a:lnTo>
                  <a:lnTo>
                    <a:pt x="433486" y="703221"/>
                  </a:lnTo>
                  <a:lnTo>
                    <a:pt x="443341" y="652337"/>
                  </a:lnTo>
                  <a:lnTo>
                    <a:pt x="450927" y="601132"/>
                  </a:lnTo>
                  <a:lnTo>
                    <a:pt x="456438" y="549658"/>
                  </a:lnTo>
                  <a:lnTo>
                    <a:pt x="460077" y="497849"/>
                  </a:lnTo>
                  <a:lnTo>
                    <a:pt x="462026" y="446116"/>
                  </a:lnTo>
                  <a:lnTo>
                    <a:pt x="462495" y="394155"/>
                  </a:lnTo>
                  <a:lnTo>
                    <a:pt x="461676" y="342138"/>
                  </a:lnTo>
                  <a:lnTo>
                    <a:pt x="459505" y="302144"/>
                  </a:lnTo>
                  <a:lnTo>
                    <a:pt x="455549" y="262318"/>
                  </a:lnTo>
                  <a:lnTo>
                    <a:pt x="448782" y="222873"/>
                  </a:lnTo>
                  <a:lnTo>
                    <a:pt x="438181" y="184022"/>
                  </a:lnTo>
                  <a:lnTo>
                    <a:pt x="424019" y="143452"/>
                  </a:lnTo>
                  <a:lnTo>
                    <a:pt x="403463" y="106060"/>
                  </a:lnTo>
                  <a:lnTo>
                    <a:pt x="385276" y="84708"/>
                  </a:lnTo>
                  <a:close/>
                </a:path>
              </a:pathLst>
            </a:custGeom>
            <a:solidFill>
              <a:srgbClr val="9ADBEB"/>
            </a:solidFill>
          </p:spPr>
          <p:txBody>
            <a:bodyPr wrap="square" lIns="0" tIns="0" rIns="0" bIns="0" rtlCol="0"/>
            <a:lstStyle/>
            <a:p>
              <a:endParaRPr/>
            </a:p>
          </p:txBody>
        </p:sp>
      </p:grpSp>
      <p:sp>
        <p:nvSpPr>
          <p:cNvPr id="16" name="object 16"/>
          <p:cNvSpPr/>
          <p:nvPr/>
        </p:nvSpPr>
        <p:spPr>
          <a:xfrm>
            <a:off x="9005981" y="224154"/>
            <a:ext cx="127635" cy="324485"/>
          </a:xfrm>
          <a:custGeom>
            <a:avLst/>
            <a:gdLst/>
            <a:ahLst/>
            <a:cxnLst/>
            <a:rect l="l" t="t" r="r" b="b"/>
            <a:pathLst>
              <a:path w="127634" h="324484">
                <a:moveTo>
                  <a:pt x="127223" y="0"/>
                </a:moveTo>
                <a:lnTo>
                  <a:pt x="75447" y="12940"/>
                </a:lnTo>
                <a:lnTo>
                  <a:pt x="22710" y="66919"/>
                </a:lnTo>
                <a:lnTo>
                  <a:pt x="4795" y="119507"/>
                </a:lnTo>
                <a:lnTo>
                  <a:pt x="0" y="163292"/>
                </a:lnTo>
                <a:lnTo>
                  <a:pt x="7918" y="205838"/>
                </a:lnTo>
                <a:lnTo>
                  <a:pt x="26575" y="245189"/>
                </a:lnTo>
                <a:lnTo>
                  <a:pt x="53996" y="279385"/>
                </a:lnTo>
                <a:lnTo>
                  <a:pt x="88203" y="306470"/>
                </a:lnTo>
                <a:lnTo>
                  <a:pt x="127223" y="324485"/>
                </a:lnTo>
                <a:lnTo>
                  <a:pt x="127223" y="0"/>
                </a:lnTo>
                <a:close/>
              </a:path>
            </a:pathLst>
          </a:custGeom>
          <a:solidFill>
            <a:srgbClr val="42BADF"/>
          </a:solidFill>
        </p:spPr>
        <p:txBody>
          <a:bodyPr wrap="square" lIns="0" tIns="0" rIns="0" bIns="0" rtlCol="0"/>
          <a:lstStyle/>
          <a:p>
            <a:endParaRPr/>
          </a:p>
        </p:txBody>
      </p:sp>
      <p:grpSp>
        <p:nvGrpSpPr>
          <p:cNvPr id="17" name="object 17"/>
          <p:cNvGrpSpPr/>
          <p:nvPr/>
        </p:nvGrpSpPr>
        <p:grpSpPr>
          <a:xfrm>
            <a:off x="78" y="126"/>
            <a:ext cx="8869045" cy="5142230"/>
            <a:chOff x="78" y="126"/>
            <a:chExt cx="8869045" cy="5142230"/>
          </a:xfrm>
        </p:grpSpPr>
        <p:pic>
          <p:nvPicPr>
            <p:cNvPr id="18" name="object 18"/>
            <p:cNvPicPr/>
            <p:nvPr/>
          </p:nvPicPr>
          <p:blipFill>
            <a:blip r:embed="rId2" cstate="print"/>
            <a:stretch>
              <a:fillRect/>
            </a:stretch>
          </p:blipFill>
          <p:spPr>
            <a:xfrm>
              <a:off x="78" y="126"/>
              <a:ext cx="8675719" cy="5141848"/>
            </a:xfrm>
            <a:prstGeom prst="rect">
              <a:avLst/>
            </a:prstGeom>
          </p:spPr>
        </p:pic>
        <p:sp>
          <p:nvSpPr>
            <p:cNvPr id="19" name="object 19"/>
            <p:cNvSpPr/>
            <p:nvPr/>
          </p:nvSpPr>
          <p:spPr>
            <a:xfrm>
              <a:off x="8154035" y="702690"/>
              <a:ext cx="715010" cy="532130"/>
            </a:xfrm>
            <a:custGeom>
              <a:avLst/>
              <a:gdLst/>
              <a:ahLst/>
              <a:cxnLst/>
              <a:rect l="l" t="t" r="r" b="b"/>
              <a:pathLst>
                <a:path w="715009" h="532130">
                  <a:moveTo>
                    <a:pt x="178308" y="0"/>
                  </a:moveTo>
                  <a:lnTo>
                    <a:pt x="137677" y="4607"/>
                  </a:lnTo>
                  <a:lnTo>
                    <a:pt x="84267" y="27143"/>
                  </a:lnTo>
                  <a:lnTo>
                    <a:pt x="50520" y="56827"/>
                  </a:lnTo>
                  <a:lnTo>
                    <a:pt x="24272" y="95241"/>
                  </a:lnTo>
                  <a:lnTo>
                    <a:pt x="6954" y="140318"/>
                  </a:lnTo>
                  <a:lnTo>
                    <a:pt x="0" y="189992"/>
                  </a:lnTo>
                  <a:lnTo>
                    <a:pt x="2335" y="226538"/>
                  </a:lnTo>
                  <a:lnTo>
                    <a:pt x="29485" y="289200"/>
                  </a:lnTo>
                  <a:lnTo>
                    <a:pt x="78591" y="337097"/>
                  </a:lnTo>
                  <a:lnTo>
                    <a:pt x="132030" y="372610"/>
                  </a:lnTo>
                  <a:lnTo>
                    <a:pt x="158369" y="388747"/>
                  </a:lnTo>
                  <a:lnTo>
                    <a:pt x="204142" y="417760"/>
                  </a:lnTo>
                  <a:lnTo>
                    <a:pt x="251591" y="444622"/>
                  </a:lnTo>
                  <a:lnTo>
                    <a:pt x="300593" y="468979"/>
                  </a:lnTo>
                  <a:lnTo>
                    <a:pt x="351023" y="490478"/>
                  </a:lnTo>
                  <a:lnTo>
                    <a:pt x="402758" y="508767"/>
                  </a:lnTo>
                  <a:lnTo>
                    <a:pt x="455675" y="523494"/>
                  </a:lnTo>
                  <a:lnTo>
                    <a:pt x="510736" y="531191"/>
                  </a:lnTo>
                  <a:lnTo>
                    <a:pt x="529209" y="531749"/>
                  </a:lnTo>
                  <a:lnTo>
                    <a:pt x="556387" y="530439"/>
                  </a:lnTo>
                  <a:lnTo>
                    <a:pt x="610647" y="519104"/>
                  </a:lnTo>
                  <a:lnTo>
                    <a:pt x="672060" y="483834"/>
                  </a:lnTo>
                  <a:lnTo>
                    <a:pt x="699100" y="448691"/>
                  </a:lnTo>
                  <a:lnTo>
                    <a:pt x="537083" y="448691"/>
                  </a:lnTo>
                  <a:lnTo>
                    <a:pt x="511419" y="447174"/>
                  </a:lnTo>
                  <a:lnTo>
                    <a:pt x="460948" y="436903"/>
                  </a:lnTo>
                  <a:lnTo>
                    <a:pt x="389573" y="411870"/>
                  </a:lnTo>
                  <a:lnTo>
                    <a:pt x="344032" y="392405"/>
                  </a:lnTo>
                  <a:lnTo>
                    <a:pt x="299688" y="371143"/>
                  </a:lnTo>
                  <a:lnTo>
                    <a:pt x="256355" y="348235"/>
                  </a:lnTo>
                  <a:lnTo>
                    <a:pt x="213847" y="323832"/>
                  </a:lnTo>
                  <a:lnTo>
                    <a:pt x="171976" y="298085"/>
                  </a:lnTo>
                  <a:lnTo>
                    <a:pt x="130556" y="271145"/>
                  </a:lnTo>
                  <a:lnTo>
                    <a:pt x="100471" y="241698"/>
                  </a:lnTo>
                  <a:lnTo>
                    <a:pt x="84675" y="206685"/>
                  </a:lnTo>
                  <a:lnTo>
                    <a:pt x="83071" y="169289"/>
                  </a:lnTo>
                  <a:lnTo>
                    <a:pt x="95560" y="132692"/>
                  </a:lnTo>
                  <a:lnTo>
                    <a:pt x="122047" y="100075"/>
                  </a:lnTo>
                  <a:lnTo>
                    <a:pt x="167677" y="81805"/>
                  </a:lnTo>
                  <a:lnTo>
                    <a:pt x="184023" y="80899"/>
                  </a:lnTo>
                  <a:lnTo>
                    <a:pt x="427201" y="80899"/>
                  </a:lnTo>
                  <a:lnTo>
                    <a:pt x="419354" y="76581"/>
                  </a:lnTo>
                  <a:lnTo>
                    <a:pt x="373911" y="53566"/>
                  </a:lnTo>
                  <a:lnTo>
                    <a:pt x="327088" y="33337"/>
                  </a:lnTo>
                  <a:lnTo>
                    <a:pt x="278264" y="17109"/>
                  </a:lnTo>
                  <a:lnTo>
                    <a:pt x="214705" y="3429"/>
                  </a:lnTo>
                  <a:lnTo>
                    <a:pt x="190424" y="380"/>
                  </a:lnTo>
                  <a:lnTo>
                    <a:pt x="178308" y="0"/>
                  </a:lnTo>
                  <a:close/>
                </a:path>
                <a:path w="715009" h="532130">
                  <a:moveTo>
                    <a:pt x="427201" y="80899"/>
                  </a:moveTo>
                  <a:lnTo>
                    <a:pt x="184023" y="80899"/>
                  </a:lnTo>
                  <a:lnTo>
                    <a:pt x="212532" y="82800"/>
                  </a:lnTo>
                  <a:lnTo>
                    <a:pt x="240458" y="88106"/>
                  </a:lnTo>
                  <a:lnTo>
                    <a:pt x="295275" y="106553"/>
                  </a:lnTo>
                  <a:lnTo>
                    <a:pt x="344944" y="127542"/>
                  </a:lnTo>
                  <a:lnTo>
                    <a:pt x="393333" y="151915"/>
                  </a:lnTo>
                  <a:lnTo>
                    <a:pt x="440197" y="179498"/>
                  </a:lnTo>
                  <a:lnTo>
                    <a:pt x="485295" y="210119"/>
                  </a:lnTo>
                  <a:lnTo>
                    <a:pt x="528381" y="243604"/>
                  </a:lnTo>
                  <a:lnTo>
                    <a:pt x="569214" y="279781"/>
                  </a:lnTo>
                  <a:lnTo>
                    <a:pt x="605456" y="320627"/>
                  </a:lnTo>
                  <a:lnTo>
                    <a:pt x="629031" y="369570"/>
                  </a:lnTo>
                  <a:lnTo>
                    <a:pt x="632319" y="388205"/>
                  </a:lnTo>
                  <a:lnTo>
                    <a:pt x="629808" y="403209"/>
                  </a:lnTo>
                  <a:lnTo>
                    <a:pt x="592072" y="435385"/>
                  </a:lnTo>
                  <a:lnTo>
                    <a:pt x="537083" y="448691"/>
                  </a:lnTo>
                  <a:lnTo>
                    <a:pt x="699100" y="448691"/>
                  </a:lnTo>
                  <a:lnTo>
                    <a:pt x="700151" y="447325"/>
                  </a:lnTo>
                  <a:lnTo>
                    <a:pt x="714621" y="402387"/>
                  </a:lnTo>
                  <a:lnTo>
                    <a:pt x="708279" y="352425"/>
                  </a:lnTo>
                  <a:lnTo>
                    <a:pt x="690006" y="306720"/>
                  </a:lnTo>
                  <a:lnTo>
                    <a:pt x="665353" y="262636"/>
                  </a:lnTo>
                  <a:lnTo>
                    <a:pt x="661162" y="258445"/>
                  </a:lnTo>
                  <a:lnTo>
                    <a:pt x="654685" y="249809"/>
                  </a:lnTo>
                  <a:lnTo>
                    <a:pt x="650367" y="247650"/>
                  </a:lnTo>
                  <a:lnTo>
                    <a:pt x="616180" y="212876"/>
                  </a:lnTo>
                  <a:lnTo>
                    <a:pt x="580032" y="181003"/>
                  </a:lnTo>
                  <a:lnTo>
                    <a:pt x="542099" y="151733"/>
                  </a:lnTo>
                  <a:lnTo>
                    <a:pt x="502557" y="124770"/>
                  </a:lnTo>
                  <a:lnTo>
                    <a:pt x="461583" y="99818"/>
                  </a:lnTo>
                  <a:lnTo>
                    <a:pt x="427201" y="80899"/>
                  </a:lnTo>
                  <a:close/>
                </a:path>
              </a:pathLst>
            </a:custGeom>
            <a:solidFill>
              <a:srgbClr val="2FA7CE"/>
            </a:solidFill>
          </p:spPr>
          <p:txBody>
            <a:bodyPr wrap="square" lIns="0" tIns="0" rIns="0" bIns="0" rtlCol="0"/>
            <a:lstStyle/>
            <a:p>
              <a:endParaRPr/>
            </a:p>
          </p:txBody>
        </p:sp>
      </p:grpSp>
      <p:sp>
        <p:nvSpPr>
          <p:cNvPr id="20" name="object 20"/>
          <p:cNvSpPr txBox="1">
            <a:spLocks noGrp="1"/>
          </p:cNvSpPr>
          <p:nvPr>
            <p:ph type="title"/>
          </p:nvPr>
        </p:nvSpPr>
        <p:spPr>
          <a:xfrm>
            <a:off x="2473198" y="1205157"/>
            <a:ext cx="4201160" cy="2380615"/>
          </a:xfrm>
          <a:prstGeom prst="rect">
            <a:avLst/>
          </a:prstGeom>
        </p:spPr>
        <p:txBody>
          <a:bodyPr vert="horz" wrap="square" lIns="0" tIns="262255" rIns="0" bIns="0" rtlCol="0">
            <a:spAutoFit/>
          </a:bodyPr>
          <a:lstStyle/>
          <a:p>
            <a:pPr marL="12700">
              <a:lnSpc>
                <a:spcPct val="100000"/>
              </a:lnSpc>
              <a:spcBef>
                <a:spcPts val="2065"/>
              </a:spcBef>
            </a:pPr>
            <a:r>
              <a:rPr sz="9600" spc="-680" dirty="0">
                <a:solidFill>
                  <a:srgbClr val="FF7C8E"/>
                </a:solidFill>
              </a:rPr>
              <a:t>AİLE</a:t>
            </a:r>
            <a:r>
              <a:rPr sz="9600" spc="-890" dirty="0">
                <a:solidFill>
                  <a:srgbClr val="FF7C8E"/>
                </a:solidFill>
              </a:rPr>
              <a:t> </a:t>
            </a:r>
            <a:r>
              <a:rPr sz="9600" spc="-1650" dirty="0">
                <a:solidFill>
                  <a:srgbClr val="FF7C8E"/>
                </a:solidFill>
              </a:rPr>
              <a:t>İÇİ</a:t>
            </a:r>
            <a:endParaRPr sz="9600"/>
          </a:p>
          <a:p>
            <a:pPr marL="1066165" algn="ctr">
              <a:lnSpc>
                <a:spcPct val="100000"/>
              </a:lnSpc>
              <a:spcBef>
                <a:spcPts val="735"/>
              </a:spcBef>
            </a:pPr>
            <a:r>
              <a:rPr sz="3600" b="0" spc="-10" dirty="0">
                <a:latin typeface="Tahoma"/>
                <a:cs typeface="Tahoma"/>
              </a:rPr>
              <a:t>İLETİŞİM</a:t>
            </a:r>
            <a:endParaRPr sz="3600">
              <a:latin typeface="Tahoma"/>
              <a:cs typeface="Tahom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34459" y="307847"/>
            <a:ext cx="1097280" cy="1238885"/>
          </a:xfrm>
          <a:custGeom>
            <a:avLst/>
            <a:gdLst/>
            <a:ahLst/>
            <a:cxnLst/>
            <a:rect l="l" t="t" r="r" b="b"/>
            <a:pathLst>
              <a:path w="1097280" h="1238885">
                <a:moveTo>
                  <a:pt x="223803" y="0"/>
                </a:moveTo>
                <a:lnTo>
                  <a:pt x="180687" y="7826"/>
                </a:lnTo>
                <a:lnTo>
                  <a:pt x="137951" y="32130"/>
                </a:lnTo>
                <a:lnTo>
                  <a:pt x="95785" y="62567"/>
                </a:lnTo>
                <a:lnTo>
                  <a:pt x="60252" y="98563"/>
                </a:lnTo>
                <a:lnTo>
                  <a:pt x="32466" y="140130"/>
                </a:lnTo>
                <a:lnTo>
                  <a:pt x="13544" y="187282"/>
                </a:lnTo>
                <a:lnTo>
                  <a:pt x="4601" y="240029"/>
                </a:lnTo>
                <a:lnTo>
                  <a:pt x="0" y="272286"/>
                </a:lnTo>
                <a:lnTo>
                  <a:pt x="2458" y="307768"/>
                </a:lnTo>
                <a:lnTo>
                  <a:pt x="10370" y="345418"/>
                </a:lnTo>
                <a:lnTo>
                  <a:pt x="22127" y="384175"/>
                </a:lnTo>
                <a:lnTo>
                  <a:pt x="57608" y="436943"/>
                </a:lnTo>
                <a:lnTo>
                  <a:pt x="97565" y="493902"/>
                </a:lnTo>
                <a:lnTo>
                  <a:pt x="129092" y="535350"/>
                </a:lnTo>
                <a:lnTo>
                  <a:pt x="161085" y="576476"/>
                </a:lnTo>
                <a:lnTo>
                  <a:pt x="193546" y="617269"/>
                </a:lnTo>
                <a:lnTo>
                  <a:pt x="226473" y="657720"/>
                </a:lnTo>
                <a:lnTo>
                  <a:pt x="259867" y="697817"/>
                </a:lnTo>
                <a:lnTo>
                  <a:pt x="293726" y="737551"/>
                </a:lnTo>
                <a:lnTo>
                  <a:pt x="328052" y="776912"/>
                </a:lnTo>
                <a:lnTo>
                  <a:pt x="362844" y="815888"/>
                </a:lnTo>
                <a:lnTo>
                  <a:pt x="398101" y="854469"/>
                </a:lnTo>
                <a:lnTo>
                  <a:pt x="433824" y="892645"/>
                </a:lnTo>
                <a:lnTo>
                  <a:pt x="470011" y="930406"/>
                </a:lnTo>
                <a:lnTo>
                  <a:pt x="506664" y="967741"/>
                </a:lnTo>
                <a:lnTo>
                  <a:pt x="543781" y="1004639"/>
                </a:lnTo>
                <a:lnTo>
                  <a:pt x="581362" y="1041091"/>
                </a:lnTo>
                <a:lnTo>
                  <a:pt x="654916" y="1111003"/>
                </a:lnTo>
                <a:lnTo>
                  <a:pt x="692125" y="1142919"/>
                </a:lnTo>
                <a:lnTo>
                  <a:pt x="731303" y="1172330"/>
                </a:lnTo>
                <a:lnTo>
                  <a:pt x="772719" y="1198730"/>
                </a:lnTo>
                <a:lnTo>
                  <a:pt x="816639" y="1221613"/>
                </a:lnTo>
                <a:lnTo>
                  <a:pt x="853453" y="1234376"/>
                </a:lnTo>
                <a:lnTo>
                  <a:pt x="889029" y="1238757"/>
                </a:lnTo>
                <a:lnTo>
                  <a:pt x="916301" y="1236001"/>
                </a:lnTo>
                <a:lnTo>
                  <a:pt x="969843" y="1213201"/>
                </a:lnTo>
                <a:lnTo>
                  <a:pt x="1021459" y="1165669"/>
                </a:lnTo>
                <a:lnTo>
                  <a:pt x="1064908" y="1107360"/>
                </a:lnTo>
                <a:lnTo>
                  <a:pt x="1093271" y="1043384"/>
                </a:lnTo>
                <a:lnTo>
                  <a:pt x="1097135" y="1010729"/>
                </a:lnTo>
                <a:lnTo>
                  <a:pt x="1095593" y="978074"/>
                </a:lnTo>
                <a:lnTo>
                  <a:pt x="1079398" y="914919"/>
                </a:lnTo>
                <a:lnTo>
                  <a:pt x="1053212" y="858254"/>
                </a:lnTo>
                <a:lnTo>
                  <a:pt x="1010008" y="783892"/>
                </a:lnTo>
                <a:lnTo>
                  <a:pt x="981652" y="739987"/>
                </a:lnTo>
                <a:lnTo>
                  <a:pt x="951927" y="697019"/>
                </a:lnTo>
                <a:lnTo>
                  <a:pt x="920970" y="654923"/>
                </a:lnTo>
                <a:lnTo>
                  <a:pt x="888917" y="613630"/>
                </a:lnTo>
                <a:lnTo>
                  <a:pt x="855906" y="573073"/>
                </a:lnTo>
                <a:lnTo>
                  <a:pt x="822073" y="533186"/>
                </a:lnTo>
                <a:lnTo>
                  <a:pt x="787556" y="493902"/>
                </a:lnTo>
                <a:lnTo>
                  <a:pt x="754911" y="455244"/>
                </a:lnTo>
                <a:lnTo>
                  <a:pt x="722129" y="417044"/>
                </a:lnTo>
                <a:lnTo>
                  <a:pt x="689077" y="379236"/>
                </a:lnTo>
                <a:lnTo>
                  <a:pt x="655619" y="341756"/>
                </a:lnTo>
                <a:lnTo>
                  <a:pt x="621619" y="304539"/>
                </a:lnTo>
                <a:lnTo>
                  <a:pt x="586942" y="267517"/>
                </a:lnTo>
                <a:lnTo>
                  <a:pt x="551452" y="230627"/>
                </a:lnTo>
                <a:lnTo>
                  <a:pt x="515014" y="193801"/>
                </a:lnTo>
                <a:lnTo>
                  <a:pt x="476514" y="155841"/>
                </a:lnTo>
                <a:lnTo>
                  <a:pt x="436922" y="118715"/>
                </a:lnTo>
                <a:lnTo>
                  <a:pt x="395118" y="83260"/>
                </a:lnTo>
                <a:lnTo>
                  <a:pt x="349979" y="50310"/>
                </a:lnTo>
                <a:lnTo>
                  <a:pt x="300384" y="20700"/>
                </a:lnTo>
                <a:lnTo>
                  <a:pt x="261475" y="5302"/>
                </a:lnTo>
                <a:lnTo>
                  <a:pt x="242502" y="1341"/>
                </a:lnTo>
                <a:lnTo>
                  <a:pt x="223803" y="0"/>
                </a:lnTo>
                <a:close/>
              </a:path>
            </a:pathLst>
          </a:custGeom>
          <a:solidFill>
            <a:srgbClr val="42BADF"/>
          </a:solidFill>
        </p:spPr>
        <p:txBody>
          <a:bodyPr wrap="square" lIns="0" tIns="0" rIns="0" bIns="0" rtlCol="0"/>
          <a:lstStyle/>
          <a:p>
            <a:endParaRPr/>
          </a:p>
        </p:txBody>
      </p:sp>
      <p:grpSp>
        <p:nvGrpSpPr>
          <p:cNvPr id="3" name="object 3"/>
          <p:cNvGrpSpPr/>
          <p:nvPr/>
        </p:nvGrpSpPr>
        <p:grpSpPr>
          <a:xfrm>
            <a:off x="0" y="365759"/>
            <a:ext cx="8921115" cy="4777740"/>
            <a:chOff x="0" y="365759"/>
            <a:chExt cx="8921115" cy="4777740"/>
          </a:xfrm>
        </p:grpSpPr>
        <p:sp>
          <p:nvSpPr>
            <p:cNvPr id="4" name="object 4"/>
            <p:cNvSpPr/>
            <p:nvPr/>
          </p:nvSpPr>
          <p:spPr>
            <a:xfrm>
              <a:off x="6953788" y="2575559"/>
              <a:ext cx="1967230" cy="2567940"/>
            </a:xfrm>
            <a:custGeom>
              <a:avLst/>
              <a:gdLst/>
              <a:ahLst/>
              <a:cxnLst/>
              <a:rect l="l" t="t" r="r" b="b"/>
              <a:pathLst>
                <a:path w="1967229" h="2567940">
                  <a:moveTo>
                    <a:pt x="1484599" y="0"/>
                  </a:moveTo>
                  <a:lnTo>
                    <a:pt x="1422210" y="5334"/>
                  </a:lnTo>
                  <a:lnTo>
                    <a:pt x="1360012" y="20954"/>
                  </a:lnTo>
                  <a:lnTo>
                    <a:pt x="1312408" y="35939"/>
                  </a:lnTo>
                  <a:lnTo>
                    <a:pt x="1266180" y="53819"/>
                  </a:lnTo>
                  <a:lnTo>
                    <a:pt x="1221427" y="74501"/>
                  </a:lnTo>
                  <a:lnTo>
                    <a:pt x="1178244" y="97890"/>
                  </a:lnTo>
                  <a:lnTo>
                    <a:pt x="1136730" y="123889"/>
                  </a:lnTo>
                  <a:lnTo>
                    <a:pt x="1096981" y="152404"/>
                  </a:lnTo>
                  <a:lnTo>
                    <a:pt x="1059095" y="183340"/>
                  </a:lnTo>
                  <a:lnTo>
                    <a:pt x="1023168" y="216602"/>
                  </a:lnTo>
                  <a:lnTo>
                    <a:pt x="989299" y="252094"/>
                  </a:lnTo>
                  <a:lnTo>
                    <a:pt x="955149" y="287448"/>
                  </a:lnTo>
                  <a:lnTo>
                    <a:pt x="922202" y="324171"/>
                  </a:lnTo>
                  <a:lnTo>
                    <a:pt x="890247" y="362266"/>
                  </a:lnTo>
                  <a:lnTo>
                    <a:pt x="859068" y="401739"/>
                  </a:lnTo>
                  <a:lnTo>
                    <a:pt x="828454" y="442594"/>
                  </a:lnTo>
                  <a:lnTo>
                    <a:pt x="798189" y="484837"/>
                  </a:lnTo>
                  <a:lnTo>
                    <a:pt x="768062" y="528470"/>
                  </a:lnTo>
                  <a:lnTo>
                    <a:pt x="737859" y="573500"/>
                  </a:lnTo>
                  <a:lnTo>
                    <a:pt x="707367" y="619930"/>
                  </a:lnTo>
                  <a:lnTo>
                    <a:pt x="676371" y="667765"/>
                  </a:lnTo>
                  <a:lnTo>
                    <a:pt x="637954" y="733504"/>
                  </a:lnTo>
                  <a:lnTo>
                    <a:pt x="616899" y="770975"/>
                  </a:lnTo>
                  <a:lnTo>
                    <a:pt x="571845" y="857395"/>
                  </a:lnTo>
                  <a:lnTo>
                    <a:pt x="548676" y="902663"/>
                  </a:lnTo>
                  <a:lnTo>
                    <a:pt x="525830" y="948091"/>
                  </a:lnTo>
                  <a:lnTo>
                    <a:pt x="503301" y="993676"/>
                  </a:lnTo>
                  <a:lnTo>
                    <a:pt x="481083" y="1039412"/>
                  </a:lnTo>
                  <a:lnTo>
                    <a:pt x="459167" y="1085294"/>
                  </a:lnTo>
                  <a:lnTo>
                    <a:pt x="437546" y="1131318"/>
                  </a:lnTo>
                  <a:lnTo>
                    <a:pt x="416215" y="1177480"/>
                  </a:lnTo>
                  <a:lnTo>
                    <a:pt x="395166" y="1223775"/>
                  </a:lnTo>
                  <a:lnTo>
                    <a:pt x="374391" y="1270198"/>
                  </a:lnTo>
                  <a:lnTo>
                    <a:pt x="353885" y="1316744"/>
                  </a:lnTo>
                  <a:lnTo>
                    <a:pt x="333640" y="1363410"/>
                  </a:lnTo>
                  <a:lnTo>
                    <a:pt x="313648" y="1410189"/>
                  </a:lnTo>
                  <a:lnTo>
                    <a:pt x="293904" y="1457079"/>
                  </a:lnTo>
                  <a:lnTo>
                    <a:pt x="255129" y="1551169"/>
                  </a:lnTo>
                  <a:lnTo>
                    <a:pt x="217258" y="1645642"/>
                  </a:lnTo>
                  <a:lnTo>
                    <a:pt x="180236" y="1740462"/>
                  </a:lnTo>
                  <a:lnTo>
                    <a:pt x="144007" y="1835592"/>
                  </a:lnTo>
                  <a:lnTo>
                    <a:pt x="108515" y="1930994"/>
                  </a:lnTo>
                  <a:lnTo>
                    <a:pt x="91028" y="1978787"/>
                  </a:lnTo>
                  <a:lnTo>
                    <a:pt x="71974" y="2026463"/>
                  </a:lnTo>
                  <a:lnTo>
                    <a:pt x="54634" y="2075351"/>
                  </a:lnTo>
                  <a:lnTo>
                    <a:pt x="39310" y="2125246"/>
                  </a:lnTo>
                  <a:lnTo>
                    <a:pt x="26300" y="2175949"/>
                  </a:lnTo>
                  <a:lnTo>
                    <a:pt x="15905" y="2227257"/>
                  </a:lnTo>
                  <a:lnTo>
                    <a:pt x="8425" y="2278968"/>
                  </a:lnTo>
                  <a:lnTo>
                    <a:pt x="0" y="2382125"/>
                  </a:lnTo>
                  <a:lnTo>
                    <a:pt x="1386" y="2431723"/>
                  </a:lnTo>
                  <a:lnTo>
                    <a:pt x="8321" y="2479377"/>
                  </a:lnTo>
                  <a:lnTo>
                    <a:pt x="20802" y="2524792"/>
                  </a:lnTo>
                  <a:lnTo>
                    <a:pt x="38831" y="2567671"/>
                  </a:lnTo>
                  <a:lnTo>
                    <a:pt x="1064610" y="2567671"/>
                  </a:lnTo>
                  <a:lnTo>
                    <a:pt x="1097517" y="2526411"/>
                  </a:lnTo>
                  <a:lnTo>
                    <a:pt x="1127414" y="2483675"/>
                  </a:lnTo>
                  <a:lnTo>
                    <a:pt x="1155082" y="2439956"/>
                  </a:lnTo>
                  <a:lnTo>
                    <a:pt x="1181300" y="2395745"/>
                  </a:lnTo>
                  <a:lnTo>
                    <a:pt x="1206847" y="2351535"/>
                  </a:lnTo>
                  <a:lnTo>
                    <a:pt x="1232504" y="2307818"/>
                  </a:lnTo>
                  <a:lnTo>
                    <a:pt x="1255663" y="2264222"/>
                  </a:lnTo>
                  <a:lnTo>
                    <a:pt x="1277547" y="2220164"/>
                  </a:lnTo>
                  <a:lnTo>
                    <a:pt x="1298488" y="2175711"/>
                  </a:lnTo>
                  <a:lnTo>
                    <a:pt x="1318816" y="2130928"/>
                  </a:lnTo>
                  <a:lnTo>
                    <a:pt x="1358966" y="2040636"/>
                  </a:lnTo>
                  <a:lnTo>
                    <a:pt x="1379451" y="1995260"/>
                  </a:lnTo>
                  <a:lnTo>
                    <a:pt x="1400652" y="1949818"/>
                  </a:lnTo>
                  <a:lnTo>
                    <a:pt x="1445269" y="1858724"/>
                  </a:lnTo>
                  <a:lnTo>
                    <a:pt x="1489354" y="1767375"/>
                  </a:lnTo>
                  <a:lnTo>
                    <a:pt x="1532845" y="1675750"/>
                  </a:lnTo>
                  <a:lnTo>
                    <a:pt x="1575682" y="1583828"/>
                  </a:lnTo>
                  <a:lnTo>
                    <a:pt x="1617802" y="1491588"/>
                  </a:lnTo>
                  <a:lnTo>
                    <a:pt x="1659145" y="1399011"/>
                  </a:lnTo>
                  <a:lnTo>
                    <a:pt x="1699649" y="1306074"/>
                  </a:lnTo>
                  <a:lnTo>
                    <a:pt x="1739253" y="1212758"/>
                  </a:lnTo>
                  <a:lnTo>
                    <a:pt x="1758698" y="1165951"/>
                  </a:lnTo>
                  <a:lnTo>
                    <a:pt x="1777896" y="1119041"/>
                  </a:lnTo>
                  <a:lnTo>
                    <a:pt x="1796837" y="1072026"/>
                  </a:lnTo>
                  <a:lnTo>
                    <a:pt x="1815516" y="1024902"/>
                  </a:lnTo>
                  <a:lnTo>
                    <a:pt x="1833923" y="977669"/>
                  </a:lnTo>
                  <a:lnTo>
                    <a:pt x="1852052" y="930322"/>
                  </a:lnTo>
                  <a:lnTo>
                    <a:pt x="1869894" y="882859"/>
                  </a:lnTo>
                  <a:lnTo>
                    <a:pt x="1887443" y="835278"/>
                  </a:lnTo>
                  <a:lnTo>
                    <a:pt x="1906263" y="782363"/>
                  </a:lnTo>
                  <a:lnTo>
                    <a:pt x="1921416" y="728376"/>
                  </a:lnTo>
                  <a:lnTo>
                    <a:pt x="1935520" y="674437"/>
                  </a:lnTo>
                  <a:lnTo>
                    <a:pt x="1951197" y="621664"/>
                  </a:lnTo>
                  <a:lnTo>
                    <a:pt x="1960922" y="569624"/>
                  </a:lnTo>
                  <a:lnTo>
                    <a:pt x="1966241" y="519605"/>
                  </a:lnTo>
                  <a:lnTo>
                    <a:pt x="1967230" y="471598"/>
                  </a:lnTo>
                  <a:lnTo>
                    <a:pt x="1963964" y="425596"/>
                  </a:lnTo>
                  <a:lnTo>
                    <a:pt x="1956522" y="381590"/>
                  </a:lnTo>
                  <a:lnTo>
                    <a:pt x="1944977" y="339571"/>
                  </a:lnTo>
                  <a:lnTo>
                    <a:pt x="1929408" y="299531"/>
                  </a:lnTo>
                  <a:lnTo>
                    <a:pt x="1909890" y="261461"/>
                  </a:lnTo>
                  <a:lnTo>
                    <a:pt x="1886500" y="225352"/>
                  </a:lnTo>
                  <a:lnTo>
                    <a:pt x="1859313" y="191197"/>
                  </a:lnTo>
                  <a:lnTo>
                    <a:pt x="1828406" y="158985"/>
                  </a:lnTo>
                  <a:lnTo>
                    <a:pt x="1793856" y="128710"/>
                  </a:lnTo>
                  <a:lnTo>
                    <a:pt x="1755738" y="100362"/>
                  </a:lnTo>
                  <a:lnTo>
                    <a:pt x="1714129" y="73933"/>
                  </a:lnTo>
                  <a:lnTo>
                    <a:pt x="1669105" y="49414"/>
                  </a:lnTo>
                  <a:lnTo>
                    <a:pt x="1620743" y="26796"/>
                  </a:lnTo>
                  <a:lnTo>
                    <a:pt x="1552576" y="6588"/>
                  </a:lnTo>
                  <a:lnTo>
                    <a:pt x="1518552" y="1633"/>
                  </a:lnTo>
                  <a:lnTo>
                    <a:pt x="1484599" y="0"/>
                  </a:lnTo>
                  <a:close/>
                </a:path>
              </a:pathLst>
            </a:custGeom>
            <a:solidFill>
              <a:srgbClr val="42BADF"/>
            </a:solidFill>
          </p:spPr>
          <p:txBody>
            <a:bodyPr wrap="square" lIns="0" tIns="0" rIns="0" bIns="0" rtlCol="0"/>
            <a:lstStyle/>
            <a:p>
              <a:endParaRPr/>
            </a:p>
          </p:txBody>
        </p:sp>
        <p:sp>
          <p:nvSpPr>
            <p:cNvPr id="5" name="object 5"/>
            <p:cNvSpPr/>
            <p:nvPr/>
          </p:nvSpPr>
          <p:spPr>
            <a:xfrm>
              <a:off x="1135380" y="1309115"/>
              <a:ext cx="6914515" cy="3634740"/>
            </a:xfrm>
            <a:custGeom>
              <a:avLst/>
              <a:gdLst/>
              <a:ahLst/>
              <a:cxnLst/>
              <a:rect l="l" t="t" r="r" b="b"/>
              <a:pathLst>
                <a:path w="6914515" h="3634740">
                  <a:moveTo>
                    <a:pt x="6723253" y="0"/>
                  </a:moveTo>
                  <a:lnTo>
                    <a:pt x="338454" y="175260"/>
                  </a:lnTo>
                  <a:lnTo>
                    <a:pt x="0" y="3431578"/>
                  </a:lnTo>
                  <a:lnTo>
                    <a:pt x="6914261" y="3634549"/>
                  </a:lnTo>
                  <a:lnTo>
                    <a:pt x="6723253" y="0"/>
                  </a:lnTo>
                  <a:close/>
                </a:path>
              </a:pathLst>
            </a:custGeom>
            <a:solidFill>
              <a:srgbClr val="FFFFFF"/>
            </a:solidFill>
          </p:spPr>
          <p:txBody>
            <a:bodyPr wrap="square" lIns="0" tIns="0" rIns="0" bIns="0" rtlCol="0"/>
            <a:lstStyle/>
            <a:p>
              <a:endParaRPr/>
            </a:p>
          </p:txBody>
        </p:sp>
        <p:sp>
          <p:nvSpPr>
            <p:cNvPr id="6" name="object 6"/>
            <p:cNvSpPr/>
            <p:nvPr/>
          </p:nvSpPr>
          <p:spPr>
            <a:xfrm>
              <a:off x="0" y="3825367"/>
              <a:ext cx="1955164" cy="1316990"/>
            </a:xfrm>
            <a:custGeom>
              <a:avLst/>
              <a:gdLst/>
              <a:ahLst/>
              <a:cxnLst/>
              <a:rect l="l" t="t" r="r" b="b"/>
              <a:pathLst>
                <a:path w="1955164" h="1316989">
                  <a:moveTo>
                    <a:pt x="870585" y="0"/>
                  </a:moveTo>
                  <a:lnTo>
                    <a:pt x="561680" y="34742"/>
                  </a:lnTo>
                  <a:lnTo>
                    <a:pt x="281625" y="111175"/>
                  </a:lnTo>
                  <a:lnTo>
                    <a:pt x="78403" y="187609"/>
                  </a:lnTo>
                  <a:lnTo>
                    <a:pt x="0" y="222351"/>
                  </a:lnTo>
                  <a:lnTo>
                    <a:pt x="0" y="1316608"/>
                  </a:lnTo>
                  <a:lnTo>
                    <a:pt x="1955164" y="1316608"/>
                  </a:lnTo>
                  <a:lnTo>
                    <a:pt x="1872356" y="1132141"/>
                  </a:lnTo>
                  <a:lnTo>
                    <a:pt x="1665979" y="718249"/>
                  </a:lnTo>
                  <a:lnTo>
                    <a:pt x="1399109" y="284195"/>
                  </a:lnTo>
                  <a:lnTo>
                    <a:pt x="1134821" y="39243"/>
                  </a:lnTo>
                  <a:lnTo>
                    <a:pt x="1084919" y="24530"/>
                  </a:lnTo>
                  <a:lnTo>
                    <a:pt x="1033260" y="13469"/>
                  </a:lnTo>
                  <a:lnTo>
                    <a:pt x="980128" y="5839"/>
                  </a:lnTo>
                  <a:lnTo>
                    <a:pt x="925808" y="1423"/>
                  </a:lnTo>
                  <a:lnTo>
                    <a:pt x="870585" y="0"/>
                  </a:lnTo>
                  <a:close/>
                </a:path>
              </a:pathLst>
            </a:custGeom>
            <a:solidFill>
              <a:srgbClr val="2FA7CE"/>
            </a:solidFill>
          </p:spPr>
          <p:txBody>
            <a:bodyPr wrap="square" lIns="0" tIns="0" rIns="0" bIns="0" rtlCol="0"/>
            <a:lstStyle/>
            <a:p>
              <a:endParaRPr/>
            </a:p>
          </p:txBody>
        </p:sp>
        <p:pic>
          <p:nvPicPr>
            <p:cNvPr id="7" name="object 7"/>
            <p:cNvPicPr/>
            <p:nvPr/>
          </p:nvPicPr>
          <p:blipFill>
            <a:blip r:embed="rId2" cstate="print"/>
            <a:stretch>
              <a:fillRect/>
            </a:stretch>
          </p:blipFill>
          <p:spPr>
            <a:xfrm>
              <a:off x="1719072" y="365759"/>
              <a:ext cx="2407157" cy="953262"/>
            </a:xfrm>
            <a:prstGeom prst="rect">
              <a:avLst/>
            </a:prstGeom>
          </p:spPr>
        </p:pic>
        <p:pic>
          <p:nvPicPr>
            <p:cNvPr id="8" name="object 8"/>
            <p:cNvPicPr/>
            <p:nvPr/>
          </p:nvPicPr>
          <p:blipFill>
            <a:blip r:embed="rId3" cstate="print"/>
            <a:stretch>
              <a:fillRect/>
            </a:stretch>
          </p:blipFill>
          <p:spPr>
            <a:xfrm>
              <a:off x="3561588" y="365759"/>
              <a:ext cx="741426" cy="953262"/>
            </a:xfrm>
            <a:prstGeom prst="rect">
              <a:avLst/>
            </a:prstGeom>
          </p:spPr>
        </p:pic>
        <p:pic>
          <p:nvPicPr>
            <p:cNvPr id="9" name="object 9"/>
            <p:cNvPicPr/>
            <p:nvPr/>
          </p:nvPicPr>
          <p:blipFill>
            <a:blip r:embed="rId4" cstate="print"/>
            <a:stretch>
              <a:fillRect/>
            </a:stretch>
          </p:blipFill>
          <p:spPr>
            <a:xfrm>
              <a:off x="3738371" y="365759"/>
              <a:ext cx="3755898" cy="953262"/>
            </a:xfrm>
            <a:prstGeom prst="rect">
              <a:avLst/>
            </a:prstGeom>
          </p:spPr>
        </p:pic>
      </p:grpSp>
      <p:sp>
        <p:nvSpPr>
          <p:cNvPr id="10" name="object 10"/>
          <p:cNvSpPr txBox="1">
            <a:spLocks noGrp="1"/>
          </p:cNvSpPr>
          <p:nvPr>
            <p:ph type="title"/>
          </p:nvPr>
        </p:nvSpPr>
        <p:spPr>
          <a:prstGeom prst="rect">
            <a:avLst/>
          </a:prstGeom>
        </p:spPr>
        <p:txBody>
          <a:bodyPr vert="horz" wrap="square" lIns="0" tIns="12065" rIns="0" bIns="0" rtlCol="0">
            <a:spAutoFit/>
          </a:bodyPr>
          <a:lstStyle/>
          <a:p>
            <a:pPr marL="53975">
              <a:lnSpc>
                <a:spcPct val="100000"/>
              </a:lnSpc>
              <a:spcBef>
                <a:spcPts val="95"/>
              </a:spcBef>
            </a:pPr>
            <a:r>
              <a:rPr spc="-195" dirty="0"/>
              <a:t>EBEVEYN-</a:t>
            </a:r>
            <a:r>
              <a:rPr spc="-315" dirty="0"/>
              <a:t>ÇOCUK</a:t>
            </a:r>
            <a:r>
              <a:rPr spc="-250" dirty="0"/>
              <a:t> </a:t>
            </a:r>
            <a:r>
              <a:rPr spc="-459" dirty="0"/>
              <a:t>İLETİŞİMİ</a:t>
            </a:r>
          </a:p>
        </p:txBody>
      </p:sp>
      <p:sp>
        <p:nvSpPr>
          <p:cNvPr id="11" name="object 11"/>
          <p:cNvSpPr txBox="1"/>
          <p:nvPr/>
        </p:nvSpPr>
        <p:spPr>
          <a:xfrm>
            <a:off x="1899920" y="2003298"/>
            <a:ext cx="5484495" cy="1955164"/>
          </a:xfrm>
          <a:prstGeom prst="rect">
            <a:avLst/>
          </a:prstGeom>
        </p:spPr>
        <p:txBody>
          <a:bodyPr vert="horz" wrap="square" lIns="0" tIns="12700" rIns="0" bIns="0" rtlCol="0">
            <a:spAutoFit/>
          </a:bodyPr>
          <a:lstStyle/>
          <a:p>
            <a:pPr marL="189865" algn="ctr">
              <a:lnSpc>
                <a:spcPct val="100000"/>
              </a:lnSpc>
              <a:spcBef>
                <a:spcPts val="100"/>
              </a:spcBef>
            </a:pPr>
            <a:r>
              <a:rPr sz="1800" b="1" spc="-170" dirty="0">
                <a:solidFill>
                  <a:srgbClr val="FF7C8E"/>
                </a:solidFill>
                <a:latin typeface="Tahoma"/>
                <a:cs typeface="Tahoma"/>
              </a:rPr>
              <a:t>Uzmana</a:t>
            </a:r>
            <a:r>
              <a:rPr sz="1800" b="1" spc="-130" dirty="0">
                <a:solidFill>
                  <a:srgbClr val="FF7C8E"/>
                </a:solidFill>
                <a:latin typeface="Tahoma"/>
                <a:cs typeface="Tahoma"/>
              </a:rPr>
              <a:t> </a:t>
            </a:r>
            <a:r>
              <a:rPr sz="1800" b="1" spc="-10" dirty="0">
                <a:solidFill>
                  <a:srgbClr val="FF7C8E"/>
                </a:solidFill>
                <a:latin typeface="Tahoma"/>
                <a:cs typeface="Tahoma"/>
              </a:rPr>
              <a:t>Başvurun</a:t>
            </a:r>
            <a:endParaRPr sz="1800">
              <a:latin typeface="Tahoma"/>
              <a:cs typeface="Tahoma"/>
            </a:endParaRPr>
          </a:p>
          <a:p>
            <a:pPr>
              <a:lnSpc>
                <a:spcPct val="100000"/>
              </a:lnSpc>
              <a:spcBef>
                <a:spcPts val="50"/>
              </a:spcBef>
            </a:pPr>
            <a:endParaRPr sz="2400">
              <a:latin typeface="Tahoma"/>
              <a:cs typeface="Tahoma"/>
            </a:endParaRPr>
          </a:p>
          <a:p>
            <a:pPr marL="12700" marR="5080" indent="2540" algn="ctr">
              <a:lnSpc>
                <a:spcPct val="100000"/>
              </a:lnSpc>
            </a:pPr>
            <a:r>
              <a:rPr sz="1400" spc="-30" dirty="0">
                <a:solidFill>
                  <a:srgbClr val="242845"/>
                </a:solidFill>
                <a:latin typeface="Tahoma"/>
                <a:cs typeface="Tahoma"/>
              </a:rPr>
              <a:t>Tüm</a:t>
            </a:r>
            <a:r>
              <a:rPr sz="1400" spc="-135" dirty="0">
                <a:solidFill>
                  <a:srgbClr val="242845"/>
                </a:solidFill>
                <a:latin typeface="Tahoma"/>
                <a:cs typeface="Tahoma"/>
              </a:rPr>
              <a:t> </a:t>
            </a:r>
            <a:r>
              <a:rPr sz="1400" spc="-30" dirty="0">
                <a:solidFill>
                  <a:srgbClr val="242845"/>
                </a:solidFill>
                <a:latin typeface="Tahoma"/>
                <a:cs typeface="Tahoma"/>
              </a:rPr>
              <a:t>bu</a:t>
            </a:r>
            <a:r>
              <a:rPr sz="1400" spc="-130" dirty="0">
                <a:solidFill>
                  <a:srgbClr val="242845"/>
                </a:solidFill>
                <a:latin typeface="Tahoma"/>
                <a:cs typeface="Tahoma"/>
              </a:rPr>
              <a:t> </a:t>
            </a:r>
            <a:r>
              <a:rPr sz="1400" dirty="0">
                <a:solidFill>
                  <a:srgbClr val="242845"/>
                </a:solidFill>
                <a:latin typeface="Tahoma"/>
                <a:cs typeface="Tahoma"/>
              </a:rPr>
              <a:t>çalışmalara</a:t>
            </a:r>
            <a:r>
              <a:rPr sz="1400" spc="-165" dirty="0">
                <a:solidFill>
                  <a:srgbClr val="242845"/>
                </a:solidFill>
                <a:latin typeface="Tahoma"/>
                <a:cs typeface="Tahoma"/>
              </a:rPr>
              <a:t> </a:t>
            </a:r>
            <a:r>
              <a:rPr sz="1400" spc="-20" dirty="0">
                <a:solidFill>
                  <a:srgbClr val="242845"/>
                </a:solidFill>
                <a:latin typeface="Tahoma"/>
                <a:cs typeface="Tahoma"/>
              </a:rPr>
              <a:t>rağmen</a:t>
            </a:r>
            <a:r>
              <a:rPr sz="1400" spc="-150" dirty="0">
                <a:solidFill>
                  <a:srgbClr val="242845"/>
                </a:solidFill>
                <a:latin typeface="Tahoma"/>
                <a:cs typeface="Tahoma"/>
              </a:rPr>
              <a:t> </a:t>
            </a:r>
            <a:r>
              <a:rPr sz="1400" dirty="0">
                <a:solidFill>
                  <a:srgbClr val="242845"/>
                </a:solidFill>
                <a:latin typeface="Tahoma"/>
                <a:cs typeface="Tahoma"/>
              </a:rPr>
              <a:t>aile</a:t>
            </a:r>
            <a:r>
              <a:rPr sz="1400" spc="-125" dirty="0">
                <a:solidFill>
                  <a:srgbClr val="242845"/>
                </a:solidFill>
                <a:latin typeface="Tahoma"/>
                <a:cs typeface="Tahoma"/>
              </a:rPr>
              <a:t> </a:t>
            </a:r>
            <a:r>
              <a:rPr sz="1400" spc="-10" dirty="0">
                <a:solidFill>
                  <a:srgbClr val="242845"/>
                </a:solidFill>
                <a:latin typeface="Tahoma"/>
                <a:cs typeface="Tahoma"/>
              </a:rPr>
              <a:t>üyelerinin</a:t>
            </a:r>
            <a:r>
              <a:rPr sz="1400" spc="-120" dirty="0">
                <a:solidFill>
                  <a:srgbClr val="242845"/>
                </a:solidFill>
                <a:latin typeface="Tahoma"/>
                <a:cs typeface="Tahoma"/>
              </a:rPr>
              <a:t> </a:t>
            </a:r>
            <a:r>
              <a:rPr sz="1400" dirty="0">
                <a:solidFill>
                  <a:srgbClr val="242845"/>
                </a:solidFill>
                <a:latin typeface="Tahoma"/>
                <a:cs typeface="Tahoma"/>
              </a:rPr>
              <a:t>stres</a:t>
            </a:r>
            <a:r>
              <a:rPr sz="1400" spc="-130" dirty="0">
                <a:solidFill>
                  <a:srgbClr val="242845"/>
                </a:solidFill>
                <a:latin typeface="Tahoma"/>
                <a:cs typeface="Tahoma"/>
              </a:rPr>
              <a:t> </a:t>
            </a:r>
            <a:r>
              <a:rPr sz="1400" spc="-25" dirty="0">
                <a:solidFill>
                  <a:srgbClr val="242845"/>
                </a:solidFill>
                <a:latin typeface="Tahoma"/>
                <a:cs typeface="Tahoma"/>
              </a:rPr>
              <a:t>yaşadığını</a:t>
            </a:r>
            <a:r>
              <a:rPr sz="1400" spc="-155" dirty="0">
                <a:solidFill>
                  <a:srgbClr val="242845"/>
                </a:solidFill>
                <a:latin typeface="Tahoma"/>
                <a:cs typeface="Tahoma"/>
              </a:rPr>
              <a:t> </a:t>
            </a:r>
            <a:r>
              <a:rPr sz="1400" spc="-20" dirty="0">
                <a:solidFill>
                  <a:srgbClr val="242845"/>
                </a:solidFill>
                <a:latin typeface="Tahoma"/>
                <a:cs typeface="Tahoma"/>
              </a:rPr>
              <a:t>ve</a:t>
            </a:r>
            <a:r>
              <a:rPr sz="1400" spc="-125" dirty="0">
                <a:solidFill>
                  <a:srgbClr val="242845"/>
                </a:solidFill>
                <a:latin typeface="Tahoma"/>
                <a:cs typeface="Tahoma"/>
              </a:rPr>
              <a:t> </a:t>
            </a:r>
            <a:r>
              <a:rPr sz="1400" spc="-30" dirty="0">
                <a:solidFill>
                  <a:srgbClr val="242845"/>
                </a:solidFill>
                <a:latin typeface="Tahoma"/>
                <a:cs typeface="Tahoma"/>
              </a:rPr>
              <a:t>bu</a:t>
            </a:r>
            <a:r>
              <a:rPr sz="1400" spc="-135" dirty="0">
                <a:solidFill>
                  <a:srgbClr val="242845"/>
                </a:solidFill>
                <a:latin typeface="Tahoma"/>
                <a:cs typeface="Tahoma"/>
              </a:rPr>
              <a:t> </a:t>
            </a:r>
            <a:r>
              <a:rPr sz="1400" spc="-10" dirty="0">
                <a:solidFill>
                  <a:srgbClr val="242845"/>
                </a:solidFill>
                <a:latin typeface="Tahoma"/>
                <a:cs typeface="Tahoma"/>
              </a:rPr>
              <a:t>stresin </a:t>
            </a:r>
            <a:r>
              <a:rPr sz="1400" spc="-20" dirty="0">
                <a:solidFill>
                  <a:srgbClr val="242845"/>
                </a:solidFill>
                <a:latin typeface="Tahoma"/>
                <a:cs typeface="Tahoma"/>
              </a:rPr>
              <a:t>olağan</a:t>
            </a:r>
            <a:r>
              <a:rPr sz="1400" spc="-120" dirty="0">
                <a:solidFill>
                  <a:srgbClr val="242845"/>
                </a:solidFill>
                <a:latin typeface="Tahoma"/>
                <a:cs typeface="Tahoma"/>
              </a:rPr>
              <a:t> </a:t>
            </a:r>
            <a:r>
              <a:rPr sz="1400" spc="-20" dirty="0">
                <a:solidFill>
                  <a:srgbClr val="242845"/>
                </a:solidFill>
                <a:latin typeface="Tahoma"/>
                <a:cs typeface="Tahoma"/>
              </a:rPr>
              <a:t>yaşam</a:t>
            </a:r>
            <a:r>
              <a:rPr sz="1400" spc="-95" dirty="0">
                <a:solidFill>
                  <a:srgbClr val="242845"/>
                </a:solidFill>
                <a:latin typeface="Tahoma"/>
                <a:cs typeface="Tahoma"/>
              </a:rPr>
              <a:t> </a:t>
            </a:r>
            <a:r>
              <a:rPr sz="1400" dirty="0">
                <a:solidFill>
                  <a:srgbClr val="242845"/>
                </a:solidFill>
                <a:latin typeface="Tahoma"/>
                <a:cs typeface="Tahoma"/>
              </a:rPr>
              <a:t>aktivitelerini</a:t>
            </a:r>
            <a:r>
              <a:rPr sz="1400" spc="-80" dirty="0">
                <a:solidFill>
                  <a:srgbClr val="242845"/>
                </a:solidFill>
                <a:latin typeface="Tahoma"/>
                <a:cs typeface="Tahoma"/>
              </a:rPr>
              <a:t> </a:t>
            </a:r>
            <a:r>
              <a:rPr sz="1400" dirty="0">
                <a:solidFill>
                  <a:srgbClr val="242845"/>
                </a:solidFill>
                <a:latin typeface="Tahoma"/>
                <a:cs typeface="Tahoma"/>
              </a:rPr>
              <a:t>etkilediğini</a:t>
            </a:r>
            <a:r>
              <a:rPr sz="1400" spc="-80" dirty="0">
                <a:solidFill>
                  <a:srgbClr val="242845"/>
                </a:solidFill>
                <a:latin typeface="Tahoma"/>
                <a:cs typeface="Tahoma"/>
              </a:rPr>
              <a:t> </a:t>
            </a:r>
            <a:r>
              <a:rPr sz="1400" spc="-20" dirty="0">
                <a:solidFill>
                  <a:srgbClr val="242845"/>
                </a:solidFill>
                <a:latin typeface="Tahoma"/>
                <a:cs typeface="Tahoma"/>
              </a:rPr>
              <a:t>düşünüyorsanız</a:t>
            </a:r>
            <a:r>
              <a:rPr sz="1400" spc="-114" dirty="0">
                <a:solidFill>
                  <a:srgbClr val="242845"/>
                </a:solidFill>
                <a:latin typeface="Tahoma"/>
                <a:cs typeface="Tahoma"/>
              </a:rPr>
              <a:t> </a:t>
            </a:r>
            <a:r>
              <a:rPr sz="1400" spc="-10" dirty="0">
                <a:solidFill>
                  <a:srgbClr val="242845"/>
                </a:solidFill>
                <a:latin typeface="Tahoma"/>
                <a:cs typeface="Tahoma"/>
              </a:rPr>
              <a:t>mutlaka</a:t>
            </a:r>
            <a:r>
              <a:rPr sz="1400" spc="-95" dirty="0">
                <a:solidFill>
                  <a:srgbClr val="242845"/>
                </a:solidFill>
                <a:latin typeface="Tahoma"/>
                <a:cs typeface="Tahoma"/>
              </a:rPr>
              <a:t> </a:t>
            </a:r>
            <a:r>
              <a:rPr sz="1400" spc="-10" dirty="0">
                <a:solidFill>
                  <a:srgbClr val="242845"/>
                </a:solidFill>
                <a:latin typeface="Tahoma"/>
                <a:cs typeface="Tahoma"/>
              </a:rPr>
              <a:t>uzmana başvurun.</a:t>
            </a:r>
            <a:endParaRPr sz="1400">
              <a:latin typeface="Tahoma"/>
              <a:cs typeface="Tahoma"/>
            </a:endParaRPr>
          </a:p>
          <a:p>
            <a:pPr>
              <a:lnSpc>
                <a:spcPct val="100000"/>
              </a:lnSpc>
              <a:spcBef>
                <a:spcPts val="50"/>
              </a:spcBef>
            </a:pPr>
            <a:endParaRPr sz="1350">
              <a:latin typeface="Tahoma"/>
              <a:cs typeface="Tahoma"/>
            </a:endParaRPr>
          </a:p>
          <a:p>
            <a:pPr marL="635" algn="ctr">
              <a:lnSpc>
                <a:spcPct val="100000"/>
              </a:lnSpc>
            </a:pPr>
            <a:r>
              <a:rPr sz="1400" spc="-10" dirty="0">
                <a:solidFill>
                  <a:srgbClr val="242845"/>
                </a:solidFill>
                <a:latin typeface="Tahoma"/>
                <a:cs typeface="Tahoma"/>
              </a:rPr>
              <a:t>Çocuklarımız</a:t>
            </a:r>
            <a:r>
              <a:rPr sz="1400" spc="-140" dirty="0">
                <a:solidFill>
                  <a:srgbClr val="242845"/>
                </a:solidFill>
                <a:latin typeface="Tahoma"/>
                <a:cs typeface="Tahoma"/>
              </a:rPr>
              <a:t> </a:t>
            </a:r>
            <a:r>
              <a:rPr sz="1400" dirty="0">
                <a:solidFill>
                  <a:srgbClr val="242845"/>
                </a:solidFill>
                <a:latin typeface="Tahoma"/>
                <a:cs typeface="Tahoma"/>
              </a:rPr>
              <a:t>için</a:t>
            </a:r>
            <a:r>
              <a:rPr sz="1400" spc="-105" dirty="0">
                <a:solidFill>
                  <a:srgbClr val="242845"/>
                </a:solidFill>
                <a:latin typeface="Tahoma"/>
                <a:cs typeface="Tahoma"/>
              </a:rPr>
              <a:t> </a:t>
            </a:r>
            <a:r>
              <a:rPr sz="1400" spc="-20" dirty="0">
                <a:solidFill>
                  <a:srgbClr val="242845"/>
                </a:solidFill>
                <a:latin typeface="Tahoma"/>
                <a:cs typeface="Tahoma"/>
              </a:rPr>
              <a:t>böyle</a:t>
            </a:r>
            <a:r>
              <a:rPr sz="1400" spc="-95" dirty="0">
                <a:solidFill>
                  <a:srgbClr val="242845"/>
                </a:solidFill>
                <a:latin typeface="Tahoma"/>
                <a:cs typeface="Tahoma"/>
              </a:rPr>
              <a:t> </a:t>
            </a:r>
            <a:r>
              <a:rPr sz="1400" dirty="0">
                <a:solidFill>
                  <a:srgbClr val="242845"/>
                </a:solidFill>
                <a:latin typeface="Tahoma"/>
                <a:cs typeface="Tahoma"/>
              </a:rPr>
              <a:t>bir</a:t>
            </a:r>
            <a:r>
              <a:rPr sz="1400" spc="-100" dirty="0">
                <a:solidFill>
                  <a:srgbClr val="242845"/>
                </a:solidFill>
                <a:latin typeface="Tahoma"/>
                <a:cs typeface="Tahoma"/>
              </a:rPr>
              <a:t> </a:t>
            </a:r>
            <a:r>
              <a:rPr sz="1400" spc="-25" dirty="0">
                <a:solidFill>
                  <a:srgbClr val="242845"/>
                </a:solidFill>
                <a:latin typeface="Tahoma"/>
                <a:cs typeface="Tahoma"/>
              </a:rPr>
              <a:t>durumda</a:t>
            </a:r>
            <a:r>
              <a:rPr sz="1400" spc="-130" dirty="0">
                <a:solidFill>
                  <a:srgbClr val="242845"/>
                </a:solidFill>
                <a:latin typeface="Tahoma"/>
                <a:cs typeface="Tahoma"/>
              </a:rPr>
              <a:t> </a:t>
            </a:r>
            <a:r>
              <a:rPr sz="1400" spc="-10" dirty="0">
                <a:solidFill>
                  <a:srgbClr val="242845"/>
                </a:solidFill>
                <a:latin typeface="Tahoma"/>
                <a:cs typeface="Tahoma"/>
              </a:rPr>
              <a:t>okul</a:t>
            </a:r>
            <a:r>
              <a:rPr sz="1400" spc="-120" dirty="0">
                <a:solidFill>
                  <a:srgbClr val="242845"/>
                </a:solidFill>
                <a:latin typeface="Tahoma"/>
                <a:cs typeface="Tahoma"/>
              </a:rPr>
              <a:t> </a:t>
            </a:r>
            <a:r>
              <a:rPr sz="1400" dirty="0">
                <a:solidFill>
                  <a:srgbClr val="242845"/>
                </a:solidFill>
                <a:latin typeface="Tahoma"/>
                <a:cs typeface="Tahoma"/>
              </a:rPr>
              <a:t>psikolojik</a:t>
            </a:r>
            <a:r>
              <a:rPr sz="1400" spc="-135" dirty="0">
                <a:solidFill>
                  <a:srgbClr val="242845"/>
                </a:solidFill>
                <a:latin typeface="Tahoma"/>
                <a:cs typeface="Tahoma"/>
              </a:rPr>
              <a:t> </a:t>
            </a:r>
            <a:r>
              <a:rPr sz="1400" spc="-10" dirty="0">
                <a:solidFill>
                  <a:srgbClr val="242845"/>
                </a:solidFill>
                <a:latin typeface="Tahoma"/>
                <a:cs typeface="Tahoma"/>
              </a:rPr>
              <a:t>danışmanına</a:t>
            </a:r>
            <a:endParaRPr sz="1400">
              <a:latin typeface="Tahoma"/>
              <a:cs typeface="Tahoma"/>
            </a:endParaRPr>
          </a:p>
          <a:p>
            <a:pPr marL="3810" algn="ctr">
              <a:lnSpc>
                <a:spcPct val="100000"/>
              </a:lnSpc>
              <a:spcBef>
                <a:spcPts val="5"/>
              </a:spcBef>
            </a:pPr>
            <a:r>
              <a:rPr sz="1400" spc="-10" dirty="0">
                <a:solidFill>
                  <a:srgbClr val="242845"/>
                </a:solidFill>
                <a:latin typeface="Tahoma"/>
                <a:cs typeface="Tahoma"/>
              </a:rPr>
              <a:t>başvurabilirsiniz.</a:t>
            </a:r>
            <a:endParaRPr sz="1400">
              <a:latin typeface="Tahoma"/>
              <a:cs typeface="Tahoma"/>
            </a:endParaRPr>
          </a:p>
        </p:txBody>
      </p:sp>
      <p:sp>
        <p:nvSpPr>
          <p:cNvPr id="12" name="object 12"/>
          <p:cNvSpPr/>
          <p:nvPr/>
        </p:nvSpPr>
        <p:spPr>
          <a:xfrm>
            <a:off x="970661" y="1098685"/>
            <a:ext cx="1163320" cy="1069975"/>
          </a:xfrm>
          <a:custGeom>
            <a:avLst/>
            <a:gdLst/>
            <a:ahLst/>
            <a:cxnLst/>
            <a:rect l="l" t="t" r="r" b="b"/>
            <a:pathLst>
              <a:path w="1163320" h="1069975">
                <a:moveTo>
                  <a:pt x="768078" y="0"/>
                </a:moveTo>
                <a:lnTo>
                  <a:pt x="714755" y="6595"/>
                </a:lnTo>
                <a:lnTo>
                  <a:pt x="676637" y="16851"/>
                </a:lnTo>
                <a:lnTo>
                  <a:pt x="636382" y="31065"/>
                </a:lnTo>
                <a:lnTo>
                  <a:pt x="594392" y="48914"/>
                </a:lnTo>
                <a:lnTo>
                  <a:pt x="551069" y="70074"/>
                </a:lnTo>
                <a:lnTo>
                  <a:pt x="506816" y="94222"/>
                </a:lnTo>
                <a:lnTo>
                  <a:pt x="462034" y="121036"/>
                </a:lnTo>
                <a:lnTo>
                  <a:pt x="417128" y="150192"/>
                </a:lnTo>
                <a:lnTo>
                  <a:pt x="372498" y="181367"/>
                </a:lnTo>
                <a:lnTo>
                  <a:pt x="328548" y="214240"/>
                </a:lnTo>
                <a:lnTo>
                  <a:pt x="281581" y="251893"/>
                </a:lnTo>
                <a:lnTo>
                  <a:pt x="236442" y="290781"/>
                </a:lnTo>
                <a:lnTo>
                  <a:pt x="193661" y="330478"/>
                </a:lnTo>
                <a:lnTo>
                  <a:pt x="153770" y="370558"/>
                </a:lnTo>
                <a:lnTo>
                  <a:pt x="117299" y="410593"/>
                </a:lnTo>
                <a:lnTo>
                  <a:pt x="84778" y="450158"/>
                </a:lnTo>
                <a:lnTo>
                  <a:pt x="56738" y="488826"/>
                </a:lnTo>
                <a:lnTo>
                  <a:pt x="33710" y="526170"/>
                </a:lnTo>
                <a:lnTo>
                  <a:pt x="16223" y="561765"/>
                </a:lnTo>
                <a:lnTo>
                  <a:pt x="0" y="626000"/>
                </a:lnTo>
                <a:lnTo>
                  <a:pt x="2323" y="653787"/>
                </a:lnTo>
                <a:lnTo>
                  <a:pt x="15109" y="695394"/>
                </a:lnTo>
                <a:lnTo>
                  <a:pt x="34575" y="738674"/>
                </a:lnTo>
                <a:lnTo>
                  <a:pt x="59742" y="782733"/>
                </a:lnTo>
                <a:lnTo>
                  <a:pt x="89626" y="826676"/>
                </a:lnTo>
                <a:lnTo>
                  <a:pt x="123247" y="869612"/>
                </a:lnTo>
                <a:lnTo>
                  <a:pt x="159623" y="910646"/>
                </a:lnTo>
                <a:lnTo>
                  <a:pt x="197772" y="948884"/>
                </a:lnTo>
                <a:lnTo>
                  <a:pt x="236713" y="983434"/>
                </a:lnTo>
                <a:lnTo>
                  <a:pt x="275464" y="1013402"/>
                </a:lnTo>
                <a:lnTo>
                  <a:pt x="313044" y="1037895"/>
                </a:lnTo>
                <a:lnTo>
                  <a:pt x="348471" y="1056018"/>
                </a:lnTo>
                <a:lnTo>
                  <a:pt x="408939" y="1069585"/>
                </a:lnTo>
                <a:lnTo>
                  <a:pt x="450833" y="1061770"/>
                </a:lnTo>
                <a:lnTo>
                  <a:pt x="491584" y="1045455"/>
                </a:lnTo>
                <a:lnTo>
                  <a:pt x="529811" y="1023615"/>
                </a:lnTo>
                <a:lnTo>
                  <a:pt x="564133" y="999227"/>
                </a:lnTo>
                <a:lnTo>
                  <a:pt x="615076" y="955031"/>
                </a:lnTo>
                <a:lnTo>
                  <a:pt x="634491" y="935219"/>
                </a:lnTo>
                <a:lnTo>
                  <a:pt x="716618" y="867567"/>
                </a:lnTo>
                <a:lnTo>
                  <a:pt x="897556" y="710810"/>
                </a:lnTo>
                <a:lnTo>
                  <a:pt x="1079136" y="534240"/>
                </a:lnTo>
                <a:lnTo>
                  <a:pt x="1163192" y="407153"/>
                </a:lnTo>
                <a:lnTo>
                  <a:pt x="1161408" y="382810"/>
                </a:lnTo>
                <a:lnTo>
                  <a:pt x="1143938" y="319006"/>
                </a:lnTo>
                <a:lnTo>
                  <a:pt x="1128561" y="281896"/>
                </a:lnTo>
                <a:lnTo>
                  <a:pt x="1108963" y="242880"/>
                </a:lnTo>
                <a:lnTo>
                  <a:pt x="1085297" y="203136"/>
                </a:lnTo>
                <a:lnTo>
                  <a:pt x="1057719" y="163837"/>
                </a:lnTo>
                <a:lnTo>
                  <a:pt x="1026382" y="126161"/>
                </a:lnTo>
                <a:lnTo>
                  <a:pt x="991440" y="91282"/>
                </a:lnTo>
                <a:lnTo>
                  <a:pt x="953049" y="60377"/>
                </a:lnTo>
                <a:lnTo>
                  <a:pt x="911363" y="34620"/>
                </a:lnTo>
                <a:lnTo>
                  <a:pt x="866536" y="15188"/>
                </a:lnTo>
                <a:lnTo>
                  <a:pt x="818723" y="3256"/>
                </a:lnTo>
                <a:lnTo>
                  <a:pt x="768078" y="0"/>
                </a:lnTo>
                <a:close/>
              </a:path>
            </a:pathLst>
          </a:custGeom>
          <a:solidFill>
            <a:srgbClr val="81D2E7"/>
          </a:solidFill>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34459" y="307847"/>
            <a:ext cx="1097280" cy="1238885"/>
          </a:xfrm>
          <a:custGeom>
            <a:avLst/>
            <a:gdLst/>
            <a:ahLst/>
            <a:cxnLst/>
            <a:rect l="l" t="t" r="r" b="b"/>
            <a:pathLst>
              <a:path w="1097280" h="1238885">
                <a:moveTo>
                  <a:pt x="223803" y="0"/>
                </a:moveTo>
                <a:lnTo>
                  <a:pt x="180687" y="7826"/>
                </a:lnTo>
                <a:lnTo>
                  <a:pt x="137951" y="32130"/>
                </a:lnTo>
                <a:lnTo>
                  <a:pt x="95785" y="62567"/>
                </a:lnTo>
                <a:lnTo>
                  <a:pt x="60252" y="98563"/>
                </a:lnTo>
                <a:lnTo>
                  <a:pt x="32466" y="140130"/>
                </a:lnTo>
                <a:lnTo>
                  <a:pt x="13544" y="187282"/>
                </a:lnTo>
                <a:lnTo>
                  <a:pt x="4601" y="240029"/>
                </a:lnTo>
                <a:lnTo>
                  <a:pt x="0" y="272286"/>
                </a:lnTo>
                <a:lnTo>
                  <a:pt x="2458" y="307768"/>
                </a:lnTo>
                <a:lnTo>
                  <a:pt x="10370" y="345418"/>
                </a:lnTo>
                <a:lnTo>
                  <a:pt x="22127" y="384175"/>
                </a:lnTo>
                <a:lnTo>
                  <a:pt x="57608" y="436943"/>
                </a:lnTo>
                <a:lnTo>
                  <a:pt x="97565" y="493902"/>
                </a:lnTo>
                <a:lnTo>
                  <a:pt x="129092" y="535350"/>
                </a:lnTo>
                <a:lnTo>
                  <a:pt x="161085" y="576476"/>
                </a:lnTo>
                <a:lnTo>
                  <a:pt x="193546" y="617269"/>
                </a:lnTo>
                <a:lnTo>
                  <a:pt x="226473" y="657720"/>
                </a:lnTo>
                <a:lnTo>
                  <a:pt x="259867" y="697817"/>
                </a:lnTo>
                <a:lnTo>
                  <a:pt x="293726" y="737551"/>
                </a:lnTo>
                <a:lnTo>
                  <a:pt x="328052" y="776912"/>
                </a:lnTo>
                <a:lnTo>
                  <a:pt x="362844" y="815888"/>
                </a:lnTo>
                <a:lnTo>
                  <a:pt x="398101" y="854469"/>
                </a:lnTo>
                <a:lnTo>
                  <a:pt x="433824" y="892645"/>
                </a:lnTo>
                <a:lnTo>
                  <a:pt x="470011" y="930406"/>
                </a:lnTo>
                <a:lnTo>
                  <a:pt x="506664" y="967741"/>
                </a:lnTo>
                <a:lnTo>
                  <a:pt x="543781" y="1004639"/>
                </a:lnTo>
                <a:lnTo>
                  <a:pt x="581362" y="1041091"/>
                </a:lnTo>
                <a:lnTo>
                  <a:pt x="654916" y="1111003"/>
                </a:lnTo>
                <a:lnTo>
                  <a:pt x="692125" y="1142919"/>
                </a:lnTo>
                <a:lnTo>
                  <a:pt x="731303" y="1172330"/>
                </a:lnTo>
                <a:lnTo>
                  <a:pt x="772719" y="1198730"/>
                </a:lnTo>
                <a:lnTo>
                  <a:pt x="816639" y="1221613"/>
                </a:lnTo>
                <a:lnTo>
                  <a:pt x="853453" y="1234376"/>
                </a:lnTo>
                <a:lnTo>
                  <a:pt x="889029" y="1238757"/>
                </a:lnTo>
                <a:lnTo>
                  <a:pt x="916301" y="1236001"/>
                </a:lnTo>
                <a:lnTo>
                  <a:pt x="969843" y="1213201"/>
                </a:lnTo>
                <a:lnTo>
                  <a:pt x="1021459" y="1165669"/>
                </a:lnTo>
                <a:lnTo>
                  <a:pt x="1064908" y="1107360"/>
                </a:lnTo>
                <a:lnTo>
                  <a:pt x="1093271" y="1043384"/>
                </a:lnTo>
                <a:lnTo>
                  <a:pt x="1097135" y="1010729"/>
                </a:lnTo>
                <a:lnTo>
                  <a:pt x="1095593" y="978074"/>
                </a:lnTo>
                <a:lnTo>
                  <a:pt x="1079398" y="914919"/>
                </a:lnTo>
                <a:lnTo>
                  <a:pt x="1053212" y="858254"/>
                </a:lnTo>
                <a:lnTo>
                  <a:pt x="1010008" y="783892"/>
                </a:lnTo>
                <a:lnTo>
                  <a:pt x="981652" y="739987"/>
                </a:lnTo>
                <a:lnTo>
                  <a:pt x="951927" y="697019"/>
                </a:lnTo>
                <a:lnTo>
                  <a:pt x="920970" y="654923"/>
                </a:lnTo>
                <a:lnTo>
                  <a:pt x="888917" y="613630"/>
                </a:lnTo>
                <a:lnTo>
                  <a:pt x="855906" y="573073"/>
                </a:lnTo>
                <a:lnTo>
                  <a:pt x="822073" y="533186"/>
                </a:lnTo>
                <a:lnTo>
                  <a:pt x="787556" y="493902"/>
                </a:lnTo>
                <a:lnTo>
                  <a:pt x="754911" y="455244"/>
                </a:lnTo>
                <a:lnTo>
                  <a:pt x="722129" y="417044"/>
                </a:lnTo>
                <a:lnTo>
                  <a:pt x="689077" y="379236"/>
                </a:lnTo>
                <a:lnTo>
                  <a:pt x="655619" y="341756"/>
                </a:lnTo>
                <a:lnTo>
                  <a:pt x="621619" y="304539"/>
                </a:lnTo>
                <a:lnTo>
                  <a:pt x="586942" y="267517"/>
                </a:lnTo>
                <a:lnTo>
                  <a:pt x="551452" y="230627"/>
                </a:lnTo>
                <a:lnTo>
                  <a:pt x="515014" y="193801"/>
                </a:lnTo>
                <a:lnTo>
                  <a:pt x="476514" y="155841"/>
                </a:lnTo>
                <a:lnTo>
                  <a:pt x="436922" y="118715"/>
                </a:lnTo>
                <a:lnTo>
                  <a:pt x="395118" y="83260"/>
                </a:lnTo>
                <a:lnTo>
                  <a:pt x="349979" y="50310"/>
                </a:lnTo>
                <a:lnTo>
                  <a:pt x="300384" y="20700"/>
                </a:lnTo>
                <a:lnTo>
                  <a:pt x="261475" y="5302"/>
                </a:lnTo>
                <a:lnTo>
                  <a:pt x="242502" y="1341"/>
                </a:lnTo>
                <a:lnTo>
                  <a:pt x="223803" y="0"/>
                </a:lnTo>
                <a:close/>
              </a:path>
            </a:pathLst>
          </a:custGeom>
          <a:solidFill>
            <a:srgbClr val="42BADF"/>
          </a:solidFill>
        </p:spPr>
        <p:txBody>
          <a:bodyPr wrap="square" lIns="0" tIns="0" rIns="0" bIns="0" rtlCol="0"/>
          <a:lstStyle/>
          <a:p>
            <a:endParaRPr/>
          </a:p>
        </p:txBody>
      </p:sp>
      <p:sp>
        <p:nvSpPr>
          <p:cNvPr id="3" name="object 3"/>
          <p:cNvSpPr/>
          <p:nvPr/>
        </p:nvSpPr>
        <p:spPr>
          <a:xfrm>
            <a:off x="6953788" y="2575560"/>
            <a:ext cx="1967230" cy="2567940"/>
          </a:xfrm>
          <a:custGeom>
            <a:avLst/>
            <a:gdLst/>
            <a:ahLst/>
            <a:cxnLst/>
            <a:rect l="l" t="t" r="r" b="b"/>
            <a:pathLst>
              <a:path w="1967229" h="2567940">
                <a:moveTo>
                  <a:pt x="1484599" y="0"/>
                </a:moveTo>
                <a:lnTo>
                  <a:pt x="1422210" y="5334"/>
                </a:lnTo>
                <a:lnTo>
                  <a:pt x="1360012" y="20954"/>
                </a:lnTo>
                <a:lnTo>
                  <a:pt x="1312408" y="35939"/>
                </a:lnTo>
                <a:lnTo>
                  <a:pt x="1266180" y="53819"/>
                </a:lnTo>
                <a:lnTo>
                  <a:pt x="1221427" y="74501"/>
                </a:lnTo>
                <a:lnTo>
                  <a:pt x="1178244" y="97890"/>
                </a:lnTo>
                <a:lnTo>
                  <a:pt x="1136730" y="123889"/>
                </a:lnTo>
                <a:lnTo>
                  <a:pt x="1096981" y="152404"/>
                </a:lnTo>
                <a:lnTo>
                  <a:pt x="1059095" y="183340"/>
                </a:lnTo>
                <a:lnTo>
                  <a:pt x="1023168" y="216602"/>
                </a:lnTo>
                <a:lnTo>
                  <a:pt x="989299" y="252094"/>
                </a:lnTo>
                <a:lnTo>
                  <a:pt x="955149" y="287448"/>
                </a:lnTo>
                <a:lnTo>
                  <a:pt x="922202" y="324171"/>
                </a:lnTo>
                <a:lnTo>
                  <a:pt x="890247" y="362266"/>
                </a:lnTo>
                <a:lnTo>
                  <a:pt x="859068" y="401739"/>
                </a:lnTo>
                <a:lnTo>
                  <a:pt x="828454" y="442594"/>
                </a:lnTo>
                <a:lnTo>
                  <a:pt x="798189" y="484837"/>
                </a:lnTo>
                <a:lnTo>
                  <a:pt x="768062" y="528470"/>
                </a:lnTo>
                <a:lnTo>
                  <a:pt x="737859" y="573500"/>
                </a:lnTo>
                <a:lnTo>
                  <a:pt x="707367" y="619930"/>
                </a:lnTo>
                <a:lnTo>
                  <a:pt x="676371" y="667765"/>
                </a:lnTo>
                <a:lnTo>
                  <a:pt x="637954" y="733504"/>
                </a:lnTo>
                <a:lnTo>
                  <a:pt x="616899" y="770975"/>
                </a:lnTo>
                <a:lnTo>
                  <a:pt x="571845" y="857395"/>
                </a:lnTo>
                <a:lnTo>
                  <a:pt x="548676" y="902663"/>
                </a:lnTo>
                <a:lnTo>
                  <a:pt x="525830" y="948091"/>
                </a:lnTo>
                <a:lnTo>
                  <a:pt x="503301" y="993676"/>
                </a:lnTo>
                <a:lnTo>
                  <a:pt x="481083" y="1039412"/>
                </a:lnTo>
                <a:lnTo>
                  <a:pt x="459167" y="1085294"/>
                </a:lnTo>
                <a:lnTo>
                  <a:pt x="437546" y="1131318"/>
                </a:lnTo>
                <a:lnTo>
                  <a:pt x="416215" y="1177480"/>
                </a:lnTo>
                <a:lnTo>
                  <a:pt x="395166" y="1223775"/>
                </a:lnTo>
                <a:lnTo>
                  <a:pt x="374391" y="1270198"/>
                </a:lnTo>
                <a:lnTo>
                  <a:pt x="353885" y="1316744"/>
                </a:lnTo>
                <a:lnTo>
                  <a:pt x="333640" y="1363410"/>
                </a:lnTo>
                <a:lnTo>
                  <a:pt x="313648" y="1410189"/>
                </a:lnTo>
                <a:lnTo>
                  <a:pt x="293904" y="1457079"/>
                </a:lnTo>
                <a:lnTo>
                  <a:pt x="255129" y="1551169"/>
                </a:lnTo>
                <a:lnTo>
                  <a:pt x="217258" y="1645642"/>
                </a:lnTo>
                <a:lnTo>
                  <a:pt x="180236" y="1740462"/>
                </a:lnTo>
                <a:lnTo>
                  <a:pt x="144007" y="1835592"/>
                </a:lnTo>
                <a:lnTo>
                  <a:pt x="108515" y="1930994"/>
                </a:lnTo>
                <a:lnTo>
                  <a:pt x="91028" y="1978787"/>
                </a:lnTo>
                <a:lnTo>
                  <a:pt x="71974" y="2026463"/>
                </a:lnTo>
                <a:lnTo>
                  <a:pt x="54634" y="2075351"/>
                </a:lnTo>
                <a:lnTo>
                  <a:pt x="39310" y="2125246"/>
                </a:lnTo>
                <a:lnTo>
                  <a:pt x="26300" y="2175949"/>
                </a:lnTo>
                <a:lnTo>
                  <a:pt x="15905" y="2227257"/>
                </a:lnTo>
                <a:lnTo>
                  <a:pt x="8425" y="2278968"/>
                </a:lnTo>
                <a:lnTo>
                  <a:pt x="0" y="2382125"/>
                </a:lnTo>
                <a:lnTo>
                  <a:pt x="1386" y="2431723"/>
                </a:lnTo>
                <a:lnTo>
                  <a:pt x="8321" y="2479377"/>
                </a:lnTo>
                <a:lnTo>
                  <a:pt x="20802" y="2524792"/>
                </a:lnTo>
                <a:lnTo>
                  <a:pt x="38831" y="2567671"/>
                </a:lnTo>
                <a:lnTo>
                  <a:pt x="1064610" y="2567671"/>
                </a:lnTo>
                <a:lnTo>
                  <a:pt x="1097517" y="2526411"/>
                </a:lnTo>
                <a:lnTo>
                  <a:pt x="1127414" y="2483675"/>
                </a:lnTo>
                <a:lnTo>
                  <a:pt x="1155082" y="2439956"/>
                </a:lnTo>
                <a:lnTo>
                  <a:pt x="1181300" y="2395745"/>
                </a:lnTo>
                <a:lnTo>
                  <a:pt x="1206847" y="2351535"/>
                </a:lnTo>
                <a:lnTo>
                  <a:pt x="1232504" y="2307818"/>
                </a:lnTo>
                <a:lnTo>
                  <a:pt x="1255663" y="2264222"/>
                </a:lnTo>
                <a:lnTo>
                  <a:pt x="1277547" y="2220164"/>
                </a:lnTo>
                <a:lnTo>
                  <a:pt x="1298488" y="2175711"/>
                </a:lnTo>
                <a:lnTo>
                  <a:pt x="1318816" y="2130928"/>
                </a:lnTo>
                <a:lnTo>
                  <a:pt x="1358966" y="2040636"/>
                </a:lnTo>
                <a:lnTo>
                  <a:pt x="1379451" y="1995260"/>
                </a:lnTo>
                <a:lnTo>
                  <a:pt x="1400652" y="1949818"/>
                </a:lnTo>
                <a:lnTo>
                  <a:pt x="1445269" y="1858724"/>
                </a:lnTo>
                <a:lnTo>
                  <a:pt x="1489354" y="1767375"/>
                </a:lnTo>
                <a:lnTo>
                  <a:pt x="1532845" y="1675750"/>
                </a:lnTo>
                <a:lnTo>
                  <a:pt x="1575682" y="1583828"/>
                </a:lnTo>
                <a:lnTo>
                  <a:pt x="1617802" y="1491588"/>
                </a:lnTo>
                <a:lnTo>
                  <a:pt x="1659145" y="1399011"/>
                </a:lnTo>
                <a:lnTo>
                  <a:pt x="1699649" y="1306074"/>
                </a:lnTo>
                <a:lnTo>
                  <a:pt x="1739253" y="1212758"/>
                </a:lnTo>
                <a:lnTo>
                  <a:pt x="1758698" y="1165951"/>
                </a:lnTo>
                <a:lnTo>
                  <a:pt x="1777896" y="1119041"/>
                </a:lnTo>
                <a:lnTo>
                  <a:pt x="1796837" y="1072026"/>
                </a:lnTo>
                <a:lnTo>
                  <a:pt x="1815516" y="1024902"/>
                </a:lnTo>
                <a:lnTo>
                  <a:pt x="1833923" y="977669"/>
                </a:lnTo>
                <a:lnTo>
                  <a:pt x="1852052" y="930322"/>
                </a:lnTo>
                <a:lnTo>
                  <a:pt x="1869894" y="882859"/>
                </a:lnTo>
                <a:lnTo>
                  <a:pt x="1887443" y="835278"/>
                </a:lnTo>
                <a:lnTo>
                  <a:pt x="1906263" y="782363"/>
                </a:lnTo>
                <a:lnTo>
                  <a:pt x="1921416" y="728376"/>
                </a:lnTo>
                <a:lnTo>
                  <a:pt x="1935520" y="674437"/>
                </a:lnTo>
                <a:lnTo>
                  <a:pt x="1951197" y="621664"/>
                </a:lnTo>
                <a:lnTo>
                  <a:pt x="1960922" y="569624"/>
                </a:lnTo>
                <a:lnTo>
                  <a:pt x="1966241" y="519605"/>
                </a:lnTo>
                <a:lnTo>
                  <a:pt x="1967230" y="471598"/>
                </a:lnTo>
                <a:lnTo>
                  <a:pt x="1963964" y="425596"/>
                </a:lnTo>
                <a:lnTo>
                  <a:pt x="1956522" y="381590"/>
                </a:lnTo>
                <a:lnTo>
                  <a:pt x="1944977" y="339571"/>
                </a:lnTo>
                <a:lnTo>
                  <a:pt x="1929408" y="299531"/>
                </a:lnTo>
                <a:lnTo>
                  <a:pt x="1909890" y="261461"/>
                </a:lnTo>
                <a:lnTo>
                  <a:pt x="1886500" y="225352"/>
                </a:lnTo>
                <a:lnTo>
                  <a:pt x="1859313" y="191197"/>
                </a:lnTo>
                <a:lnTo>
                  <a:pt x="1828406" y="158985"/>
                </a:lnTo>
                <a:lnTo>
                  <a:pt x="1793856" y="128710"/>
                </a:lnTo>
                <a:lnTo>
                  <a:pt x="1755738" y="100362"/>
                </a:lnTo>
                <a:lnTo>
                  <a:pt x="1714129" y="73933"/>
                </a:lnTo>
                <a:lnTo>
                  <a:pt x="1669105" y="49414"/>
                </a:lnTo>
                <a:lnTo>
                  <a:pt x="1620743" y="26796"/>
                </a:lnTo>
                <a:lnTo>
                  <a:pt x="1552576" y="6588"/>
                </a:lnTo>
                <a:lnTo>
                  <a:pt x="1518552" y="1633"/>
                </a:lnTo>
                <a:lnTo>
                  <a:pt x="1484599" y="0"/>
                </a:lnTo>
                <a:close/>
              </a:path>
            </a:pathLst>
          </a:custGeom>
          <a:solidFill>
            <a:srgbClr val="42BADF"/>
          </a:solidFill>
        </p:spPr>
        <p:txBody>
          <a:bodyPr wrap="square" lIns="0" tIns="0" rIns="0" bIns="0" rtlCol="0"/>
          <a:lstStyle/>
          <a:p>
            <a:endParaRPr/>
          </a:p>
        </p:txBody>
      </p:sp>
      <p:sp>
        <p:nvSpPr>
          <p:cNvPr id="4" name="object 4"/>
          <p:cNvSpPr/>
          <p:nvPr/>
        </p:nvSpPr>
        <p:spPr>
          <a:xfrm>
            <a:off x="0" y="2438400"/>
            <a:ext cx="2650490" cy="2705100"/>
          </a:xfrm>
          <a:custGeom>
            <a:avLst/>
            <a:gdLst/>
            <a:ahLst/>
            <a:cxnLst/>
            <a:rect l="l" t="t" r="r" b="b"/>
            <a:pathLst>
              <a:path w="2650490" h="2705100">
                <a:moveTo>
                  <a:pt x="978293" y="0"/>
                </a:moveTo>
                <a:lnTo>
                  <a:pt x="948506" y="545"/>
                </a:lnTo>
                <a:lnTo>
                  <a:pt x="918541" y="2174"/>
                </a:lnTo>
                <a:lnTo>
                  <a:pt x="888427" y="4875"/>
                </a:lnTo>
                <a:lnTo>
                  <a:pt x="858189" y="8636"/>
                </a:lnTo>
                <a:lnTo>
                  <a:pt x="805379" y="14765"/>
                </a:lnTo>
                <a:lnTo>
                  <a:pt x="753188" y="22263"/>
                </a:lnTo>
                <a:lnTo>
                  <a:pt x="701655" y="31154"/>
                </a:lnTo>
                <a:lnTo>
                  <a:pt x="650822" y="41464"/>
                </a:lnTo>
                <a:lnTo>
                  <a:pt x="600730" y="53218"/>
                </a:lnTo>
                <a:lnTo>
                  <a:pt x="551419" y="66442"/>
                </a:lnTo>
                <a:lnTo>
                  <a:pt x="502930" y="81161"/>
                </a:lnTo>
                <a:lnTo>
                  <a:pt x="455303" y="97400"/>
                </a:lnTo>
                <a:lnTo>
                  <a:pt x="408580" y="115185"/>
                </a:lnTo>
                <a:lnTo>
                  <a:pt x="362801" y="134542"/>
                </a:lnTo>
                <a:lnTo>
                  <a:pt x="318007" y="155496"/>
                </a:lnTo>
                <a:lnTo>
                  <a:pt x="274239" y="178072"/>
                </a:lnTo>
                <a:lnTo>
                  <a:pt x="231536" y="202296"/>
                </a:lnTo>
                <a:lnTo>
                  <a:pt x="189942" y="228193"/>
                </a:lnTo>
                <a:lnTo>
                  <a:pt x="149494" y="255789"/>
                </a:lnTo>
                <a:lnTo>
                  <a:pt x="110236" y="285108"/>
                </a:lnTo>
                <a:lnTo>
                  <a:pt x="72207" y="316178"/>
                </a:lnTo>
                <a:lnTo>
                  <a:pt x="35448" y="349022"/>
                </a:lnTo>
                <a:lnTo>
                  <a:pt x="0" y="383667"/>
                </a:lnTo>
                <a:lnTo>
                  <a:pt x="0" y="2704831"/>
                </a:lnTo>
                <a:lnTo>
                  <a:pt x="2649982" y="2704831"/>
                </a:lnTo>
                <a:lnTo>
                  <a:pt x="2520437" y="2320830"/>
                </a:lnTo>
                <a:lnTo>
                  <a:pt x="2437524" y="2079173"/>
                </a:lnTo>
                <a:lnTo>
                  <a:pt x="2370110" y="1885942"/>
                </a:lnTo>
                <a:lnTo>
                  <a:pt x="2301728" y="1693481"/>
                </a:lnTo>
                <a:lnTo>
                  <a:pt x="2249805" y="1550022"/>
                </a:lnTo>
                <a:lnTo>
                  <a:pt x="2232250" y="1502593"/>
                </a:lnTo>
                <a:lnTo>
                  <a:pt x="2214345" y="1455222"/>
                </a:lnTo>
                <a:lnTo>
                  <a:pt x="2196073" y="1407921"/>
                </a:lnTo>
                <a:lnTo>
                  <a:pt x="2177419" y="1360704"/>
                </a:lnTo>
                <a:lnTo>
                  <a:pt x="2158368" y="1313581"/>
                </a:lnTo>
                <a:lnTo>
                  <a:pt x="2138902" y="1266567"/>
                </a:lnTo>
                <a:lnTo>
                  <a:pt x="2119006" y="1219672"/>
                </a:lnTo>
                <a:lnTo>
                  <a:pt x="2098664" y="1172910"/>
                </a:lnTo>
                <a:lnTo>
                  <a:pt x="2077861" y="1126293"/>
                </a:lnTo>
                <a:lnTo>
                  <a:pt x="2056579" y="1079833"/>
                </a:lnTo>
                <a:lnTo>
                  <a:pt x="2034805" y="1033542"/>
                </a:lnTo>
                <a:lnTo>
                  <a:pt x="2012520" y="987432"/>
                </a:lnTo>
                <a:lnTo>
                  <a:pt x="1989711" y="941517"/>
                </a:lnTo>
                <a:lnTo>
                  <a:pt x="1966360" y="895809"/>
                </a:lnTo>
                <a:lnTo>
                  <a:pt x="1942451" y="850319"/>
                </a:lnTo>
                <a:lnTo>
                  <a:pt x="1917970" y="805061"/>
                </a:lnTo>
                <a:lnTo>
                  <a:pt x="1892900" y="760046"/>
                </a:lnTo>
                <a:lnTo>
                  <a:pt x="1867224" y="715287"/>
                </a:lnTo>
                <a:lnTo>
                  <a:pt x="1840928" y="670796"/>
                </a:lnTo>
                <a:lnTo>
                  <a:pt x="1813995" y="626585"/>
                </a:lnTo>
                <a:lnTo>
                  <a:pt x="1786409" y="582668"/>
                </a:lnTo>
                <a:lnTo>
                  <a:pt x="1758154" y="539056"/>
                </a:lnTo>
                <a:lnTo>
                  <a:pt x="1729215" y="495762"/>
                </a:lnTo>
                <a:lnTo>
                  <a:pt x="1699576" y="452798"/>
                </a:lnTo>
                <a:lnTo>
                  <a:pt x="1669220" y="410176"/>
                </a:lnTo>
                <a:lnTo>
                  <a:pt x="1638132" y="367909"/>
                </a:lnTo>
                <a:lnTo>
                  <a:pt x="1606296" y="326008"/>
                </a:lnTo>
                <a:lnTo>
                  <a:pt x="1572641" y="283798"/>
                </a:lnTo>
                <a:lnTo>
                  <a:pt x="1537555" y="244538"/>
                </a:lnTo>
                <a:lnTo>
                  <a:pt x="1501097" y="208223"/>
                </a:lnTo>
                <a:lnTo>
                  <a:pt x="1463327" y="174846"/>
                </a:lnTo>
                <a:lnTo>
                  <a:pt x="1424303" y="144403"/>
                </a:lnTo>
                <a:lnTo>
                  <a:pt x="1384087" y="116887"/>
                </a:lnTo>
                <a:lnTo>
                  <a:pt x="1342737" y="92293"/>
                </a:lnTo>
                <a:lnTo>
                  <a:pt x="1300313" y="70613"/>
                </a:lnTo>
                <a:lnTo>
                  <a:pt x="1256875" y="51844"/>
                </a:lnTo>
                <a:lnTo>
                  <a:pt x="1212483" y="35978"/>
                </a:lnTo>
                <a:lnTo>
                  <a:pt x="1167196" y="23010"/>
                </a:lnTo>
                <a:lnTo>
                  <a:pt x="1121073" y="12934"/>
                </a:lnTo>
                <a:lnTo>
                  <a:pt x="1074176" y="5744"/>
                </a:lnTo>
                <a:lnTo>
                  <a:pt x="1026563" y="1435"/>
                </a:lnTo>
                <a:lnTo>
                  <a:pt x="978293" y="0"/>
                </a:lnTo>
                <a:close/>
              </a:path>
            </a:pathLst>
          </a:custGeom>
          <a:solidFill>
            <a:srgbClr val="42BADF"/>
          </a:solidFill>
        </p:spPr>
        <p:txBody>
          <a:bodyPr wrap="square" lIns="0" tIns="0" rIns="0" bIns="0" rtlCol="0"/>
          <a:lstStyle/>
          <a:p>
            <a:endParaRPr/>
          </a:p>
        </p:txBody>
      </p:sp>
      <p:sp>
        <p:nvSpPr>
          <p:cNvPr id="5" name="object 5"/>
          <p:cNvSpPr/>
          <p:nvPr/>
        </p:nvSpPr>
        <p:spPr>
          <a:xfrm>
            <a:off x="2468762" y="360483"/>
            <a:ext cx="837565" cy="866140"/>
          </a:xfrm>
          <a:custGeom>
            <a:avLst/>
            <a:gdLst/>
            <a:ahLst/>
            <a:cxnLst/>
            <a:rect l="l" t="t" r="r" b="b"/>
            <a:pathLst>
              <a:path w="837564" h="866140">
                <a:moveTo>
                  <a:pt x="150121" y="0"/>
                </a:moveTo>
                <a:lnTo>
                  <a:pt x="104354" y="11637"/>
                </a:lnTo>
                <a:lnTo>
                  <a:pt x="64738" y="34027"/>
                </a:lnTo>
                <a:lnTo>
                  <a:pt x="33297" y="65964"/>
                </a:lnTo>
                <a:lnTo>
                  <a:pt x="12055" y="106241"/>
                </a:lnTo>
                <a:lnTo>
                  <a:pt x="926" y="157104"/>
                </a:lnTo>
                <a:lnTo>
                  <a:pt x="0" y="182857"/>
                </a:lnTo>
                <a:lnTo>
                  <a:pt x="1895" y="208730"/>
                </a:lnTo>
                <a:lnTo>
                  <a:pt x="16611" y="268293"/>
                </a:lnTo>
                <a:lnTo>
                  <a:pt x="40757" y="325951"/>
                </a:lnTo>
                <a:lnTo>
                  <a:pt x="64076" y="369643"/>
                </a:lnTo>
                <a:lnTo>
                  <a:pt x="89057" y="412101"/>
                </a:lnTo>
                <a:lnTo>
                  <a:pt x="115671" y="453332"/>
                </a:lnTo>
                <a:lnTo>
                  <a:pt x="143888" y="493348"/>
                </a:lnTo>
                <a:lnTo>
                  <a:pt x="173680" y="532156"/>
                </a:lnTo>
                <a:lnTo>
                  <a:pt x="205017" y="569767"/>
                </a:lnTo>
                <a:lnTo>
                  <a:pt x="237869" y="606190"/>
                </a:lnTo>
                <a:lnTo>
                  <a:pt x="272209" y="641433"/>
                </a:lnTo>
                <a:lnTo>
                  <a:pt x="308006" y="675507"/>
                </a:lnTo>
                <a:lnTo>
                  <a:pt x="345232" y="708421"/>
                </a:lnTo>
                <a:lnTo>
                  <a:pt x="383858" y="740184"/>
                </a:lnTo>
                <a:lnTo>
                  <a:pt x="423854" y="770806"/>
                </a:lnTo>
                <a:lnTo>
                  <a:pt x="465191" y="800296"/>
                </a:lnTo>
                <a:lnTo>
                  <a:pt x="498302" y="821687"/>
                </a:lnTo>
                <a:lnTo>
                  <a:pt x="533009" y="838554"/>
                </a:lnTo>
                <a:lnTo>
                  <a:pt x="569239" y="851088"/>
                </a:lnTo>
                <a:lnTo>
                  <a:pt x="606923" y="859478"/>
                </a:lnTo>
                <a:lnTo>
                  <a:pt x="654135" y="866048"/>
                </a:lnTo>
                <a:lnTo>
                  <a:pt x="699156" y="864319"/>
                </a:lnTo>
                <a:lnTo>
                  <a:pt x="740511" y="851566"/>
                </a:lnTo>
                <a:lnTo>
                  <a:pt x="776722" y="825061"/>
                </a:lnTo>
                <a:lnTo>
                  <a:pt x="807027" y="788040"/>
                </a:lnTo>
                <a:lnTo>
                  <a:pt x="812246" y="778833"/>
                </a:lnTo>
                <a:lnTo>
                  <a:pt x="658739" y="778833"/>
                </a:lnTo>
                <a:lnTo>
                  <a:pt x="622161" y="774907"/>
                </a:lnTo>
                <a:lnTo>
                  <a:pt x="548386" y="748293"/>
                </a:lnTo>
                <a:lnTo>
                  <a:pt x="510022" y="726509"/>
                </a:lnTo>
                <a:lnTo>
                  <a:pt x="471220" y="698738"/>
                </a:lnTo>
                <a:lnTo>
                  <a:pt x="432986" y="669136"/>
                </a:lnTo>
                <a:lnTo>
                  <a:pt x="395495" y="637771"/>
                </a:lnTo>
                <a:lnTo>
                  <a:pt x="358926" y="604709"/>
                </a:lnTo>
                <a:lnTo>
                  <a:pt x="323457" y="570015"/>
                </a:lnTo>
                <a:lnTo>
                  <a:pt x="289266" y="533758"/>
                </a:lnTo>
                <a:lnTo>
                  <a:pt x="256530" y="496004"/>
                </a:lnTo>
                <a:lnTo>
                  <a:pt x="225842" y="456368"/>
                </a:lnTo>
                <a:lnTo>
                  <a:pt x="196716" y="415782"/>
                </a:lnTo>
                <a:lnTo>
                  <a:pt x="169369" y="373995"/>
                </a:lnTo>
                <a:lnTo>
                  <a:pt x="144022" y="330757"/>
                </a:lnTo>
                <a:lnTo>
                  <a:pt x="120894" y="285819"/>
                </a:lnTo>
                <a:lnTo>
                  <a:pt x="104050" y="242496"/>
                </a:lnTo>
                <a:lnTo>
                  <a:pt x="93589" y="196030"/>
                </a:lnTo>
                <a:lnTo>
                  <a:pt x="92894" y="183080"/>
                </a:lnTo>
                <a:lnTo>
                  <a:pt x="92985" y="169963"/>
                </a:lnTo>
                <a:lnTo>
                  <a:pt x="114859" y="112071"/>
                </a:lnTo>
                <a:lnTo>
                  <a:pt x="169179" y="87314"/>
                </a:lnTo>
                <a:lnTo>
                  <a:pt x="385345" y="87314"/>
                </a:lnTo>
                <a:lnTo>
                  <a:pt x="371280" y="76562"/>
                </a:lnTo>
                <a:lnTo>
                  <a:pt x="330698" y="50996"/>
                </a:lnTo>
                <a:lnTo>
                  <a:pt x="268023" y="20468"/>
                </a:lnTo>
                <a:lnTo>
                  <a:pt x="200015" y="323"/>
                </a:lnTo>
                <a:lnTo>
                  <a:pt x="150121" y="0"/>
                </a:lnTo>
                <a:close/>
              </a:path>
              <a:path w="837564" h="866140">
                <a:moveTo>
                  <a:pt x="385345" y="87314"/>
                </a:moveTo>
                <a:lnTo>
                  <a:pt x="169179" y="87314"/>
                </a:lnTo>
                <a:lnTo>
                  <a:pt x="205603" y="91890"/>
                </a:lnTo>
                <a:lnTo>
                  <a:pt x="246435" y="105080"/>
                </a:lnTo>
                <a:lnTo>
                  <a:pt x="284422" y="124544"/>
                </a:lnTo>
                <a:lnTo>
                  <a:pt x="320242" y="148986"/>
                </a:lnTo>
                <a:lnTo>
                  <a:pt x="354574" y="177107"/>
                </a:lnTo>
                <a:lnTo>
                  <a:pt x="392358" y="210186"/>
                </a:lnTo>
                <a:lnTo>
                  <a:pt x="429099" y="245233"/>
                </a:lnTo>
                <a:lnTo>
                  <a:pt x="464640" y="281751"/>
                </a:lnTo>
                <a:lnTo>
                  <a:pt x="498821" y="319237"/>
                </a:lnTo>
                <a:lnTo>
                  <a:pt x="531485" y="357193"/>
                </a:lnTo>
                <a:lnTo>
                  <a:pt x="564136" y="394476"/>
                </a:lnTo>
                <a:lnTo>
                  <a:pt x="596269" y="431643"/>
                </a:lnTo>
                <a:lnTo>
                  <a:pt x="627639" y="469064"/>
                </a:lnTo>
                <a:lnTo>
                  <a:pt x="658005" y="507109"/>
                </a:lnTo>
                <a:lnTo>
                  <a:pt x="687221" y="546296"/>
                </a:lnTo>
                <a:lnTo>
                  <a:pt x="714746" y="586555"/>
                </a:lnTo>
                <a:lnTo>
                  <a:pt x="732716" y="620263"/>
                </a:lnTo>
                <a:lnTo>
                  <a:pt x="743321" y="688442"/>
                </a:lnTo>
                <a:lnTo>
                  <a:pt x="735574" y="723080"/>
                </a:lnTo>
                <a:lnTo>
                  <a:pt x="702379" y="768022"/>
                </a:lnTo>
                <a:lnTo>
                  <a:pt x="658739" y="778833"/>
                </a:lnTo>
                <a:lnTo>
                  <a:pt x="812246" y="778833"/>
                </a:lnTo>
                <a:lnTo>
                  <a:pt x="818173" y="768375"/>
                </a:lnTo>
                <a:lnTo>
                  <a:pt x="826760" y="747972"/>
                </a:lnTo>
                <a:lnTo>
                  <a:pt x="834068" y="720811"/>
                </a:lnTo>
                <a:lnTo>
                  <a:pt x="837412" y="692520"/>
                </a:lnTo>
                <a:lnTo>
                  <a:pt x="836922" y="663157"/>
                </a:lnTo>
                <a:lnTo>
                  <a:pt x="832729" y="632783"/>
                </a:lnTo>
                <a:lnTo>
                  <a:pt x="826025" y="608768"/>
                </a:lnTo>
                <a:lnTo>
                  <a:pt x="814441" y="587444"/>
                </a:lnTo>
                <a:lnTo>
                  <a:pt x="800760" y="567167"/>
                </a:lnTo>
                <a:lnTo>
                  <a:pt x="787676" y="546149"/>
                </a:lnTo>
                <a:lnTo>
                  <a:pt x="760987" y="504928"/>
                </a:lnTo>
                <a:lnTo>
                  <a:pt x="733218" y="464334"/>
                </a:lnTo>
                <a:lnTo>
                  <a:pt x="704470" y="424500"/>
                </a:lnTo>
                <a:lnTo>
                  <a:pt x="674747" y="385414"/>
                </a:lnTo>
                <a:lnTo>
                  <a:pt x="644054" y="347064"/>
                </a:lnTo>
                <a:lnTo>
                  <a:pt x="612398" y="309439"/>
                </a:lnTo>
                <a:lnTo>
                  <a:pt x="579783" y="272524"/>
                </a:lnTo>
                <a:lnTo>
                  <a:pt x="546215" y="236310"/>
                </a:lnTo>
                <a:lnTo>
                  <a:pt x="511698" y="200783"/>
                </a:lnTo>
                <a:lnTo>
                  <a:pt x="476240" y="165931"/>
                </a:lnTo>
                <a:lnTo>
                  <a:pt x="442872" y="134935"/>
                </a:lnTo>
                <a:lnTo>
                  <a:pt x="408279" y="104844"/>
                </a:lnTo>
                <a:lnTo>
                  <a:pt x="385345" y="87314"/>
                </a:lnTo>
                <a:close/>
              </a:path>
            </a:pathLst>
          </a:custGeom>
          <a:solidFill>
            <a:srgbClr val="81D2E7"/>
          </a:solidFill>
        </p:spPr>
        <p:txBody>
          <a:bodyPr wrap="square" lIns="0" tIns="0" rIns="0" bIns="0" rtlCol="0"/>
          <a:lstStyle/>
          <a:p>
            <a:endParaRPr/>
          </a:p>
        </p:txBody>
      </p:sp>
      <p:sp>
        <p:nvSpPr>
          <p:cNvPr id="6" name="object 6"/>
          <p:cNvSpPr/>
          <p:nvPr/>
        </p:nvSpPr>
        <p:spPr>
          <a:xfrm>
            <a:off x="7705343" y="0"/>
            <a:ext cx="1433830" cy="635635"/>
          </a:xfrm>
          <a:custGeom>
            <a:avLst/>
            <a:gdLst/>
            <a:ahLst/>
            <a:cxnLst/>
            <a:rect l="l" t="t" r="r" b="b"/>
            <a:pathLst>
              <a:path w="1433829" h="635635">
                <a:moveTo>
                  <a:pt x="1433829" y="0"/>
                </a:moveTo>
                <a:lnTo>
                  <a:pt x="0" y="0"/>
                </a:lnTo>
                <a:lnTo>
                  <a:pt x="46815" y="66811"/>
                </a:lnTo>
                <a:lnTo>
                  <a:pt x="179260" y="225504"/>
                </a:lnTo>
                <a:lnTo>
                  <a:pt x="385333" y="413462"/>
                </a:lnTo>
                <a:lnTo>
                  <a:pt x="653033" y="568071"/>
                </a:lnTo>
                <a:lnTo>
                  <a:pt x="701589" y="585480"/>
                </a:lnTo>
                <a:lnTo>
                  <a:pt x="749992" y="599932"/>
                </a:lnTo>
                <a:lnTo>
                  <a:pt x="798076" y="611621"/>
                </a:lnTo>
                <a:lnTo>
                  <a:pt x="845677" y="620744"/>
                </a:lnTo>
                <a:lnTo>
                  <a:pt x="892628" y="627498"/>
                </a:lnTo>
                <a:lnTo>
                  <a:pt x="938766" y="632078"/>
                </a:lnTo>
                <a:lnTo>
                  <a:pt x="983924" y="634683"/>
                </a:lnTo>
                <a:lnTo>
                  <a:pt x="1027937" y="635508"/>
                </a:lnTo>
                <a:lnTo>
                  <a:pt x="1188977" y="624970"/>
                </a:lnTo>
                <a:lnTo>
                  <a:pt x="1317656" y="601789"/>
                </a:lnTo>
                <a:lnTo>
                  <a:pt x="1402949" y="578608"/>
                </a:lnTo>
                <a:lnTo>
                  <a:pt x="1433829" y="568071"/>
                </a:lnTo>
                <a:lnTo>
                  <a:pt x="1433829" y="0"/>
                </a:lnTo>
                <a:close/>
              </a:path>
            </a:pathLst>
          </a:custGeom>
          <a:solidFill>
            <a:srgbClr val="2FA7CE"/>
          </a:solidFill>
        </p:spPr>
        <p:txBody>
          <a:bodyPr wrap="square" lIns="0" tIns="0" rIns="0" bIns="0" rtlCol="0"/>
          <a:lstStyle/>
          <a:p>
            <a:endParaRPr/>
          </a:p>
        </p:txBody>
      </p:sp>
      <p:grpSp>
        <p:nvGrpSpPr>
          <p:cNvPr id="7" name="object 7"/>
          <p:cNvGrpSpPr/>
          <p:nvPr/>
        </p:nvGrpSpPr>
        <p:grpSpPr>
          <a:xfrm>
            <a:off x="4375403" y="2214372"/>
            <a:ext cx="4527550" cy="1388110"/>
            <a:chOff x="4375403" y="2214372"/>
            <a:chExt cx="4527550" cy="1388110"/>
          </a:xfrm>
        </p:grpSpPr>
        <p:pic>
          <p:nvPicPr>
            <p:cNvPr id="8" name="object 8"/>
            <p:cNvPicPr/>
            <p:nvPr/>
          </p:nvPicPr>
          <p:blipFill>
            <a:blip r:embed="rId2" cstate="print"/>
            <a:stretch>
              <a:fillRect/>
            </a:stretch>
          </p:blipFill>
          <p:spPr>
            <a:xfrm>
              <a:off x="4375403" y="2214372"/>
              <a:ext cx="4527042" cy="899921"/>
            </a:xfrm>
            <a:prstGeom prst="rect">
              <a:avLst/>
            </a:prstGeom>
          </p:spPr>
        </p:pic>
        <p:pic>
          <p:nvPicPr>
            <p:cNvPr id="9" name="object 9"/>
            <p:cNvPicPr/>
            <p:nvPr/>
          </p:nvPicPr>
          <p:blipFill>
            <a:blip r:embed="rId3" cstate="print"/>
            <a:stretch>
              <a:fillRect/>
            </a:stretch>
          </p:blipFill>
          <p:spPr>
            <a:xfrm>
              <a:off x="5586983" y="2702052"/>
              <a:ext cx="2102358" cy="899922"/>
            </a:xfrm>
            <a:prstGeom prst="rect">
              <a:avLst/>
            </a:prstGeom>
          </p:spPr>
        </p:pic>
      </p:grpSp>
      <p:sp>
        <p:nvSpPr>
          <p:cNvPr id="10" name="object 10"/>
          <p:cNvSpPr txBox="1">
            <a:spLocks noGrp="1"/>
          </p:cNvSpPr>
          <p:nvPr>
            <p:ph type="title"/>
          </p:nvPr>
        </p:nvSpPr>
        <p:spPr>
          <a:xfrm>
            <a:off x="4615941" y="2333625"/>
            <a:ext cx="4022725" cy="1002030"/>
          </a:xfrm>
          <a:prstGeom prst="rect">
            <a:avLst/>
          </a:prstGeom>
        </p:spPr>
        <p:txBody>
          <a:bodyPr vert="horz" wrap="square" lIns="0" tIns="12700" rIns="0" bIns="0" rtlCol="0">
            <a:spAutoFit/>
          </a:bodyPr>
          <a:lstStyle/>
          <a:p>
            <a:pPr marL="1224280" marR="5080" indent="-1212215">
              <a:lnSpc>
                <a:spcPct val="100000"/>
              </a:lnSpc>
              <a:spcBef>
                <a:spcPts val="100"/>
              </a:spcBef>
            </a:pPr>
            <a:r>
              <a:rPr sz="3200" spc="-204" dirty="0"/>
              <a:t>Sevginin</a:t>
            </a:r>
            <a:r>
              <a:rPr sz="3200" spc="-295" dirty="0"/>
              <a:t> </a:t>
            </a:r>
            <a:r>
              <a:rPr sz="3200" spc="-245" dirty="0"/>
              <a:t>en</a:t>
            </a:r>
            <a:r>
              <a:rPr sz="3200" spc="-254" dirty="0"/>
              <a:t> </a:t>
            </a:r>
            <a:r>
              <a:rPr sz="3200" spc="-220" dirty="0"/>
              <a:t>güçlü</a:t>
            </a:r>
            <a:r>
              <a:rPr sz="3200" spc="-280" dirty="0"/>
              <a:t> </a:t>
            </a:r>
            <a:r>
              <a:rPr sz="3200" spc="-190" dirty="0"/>
              <a:t>hali; </a:t>
            </a:r>
            <a:r>
              <a:rPr sz="3200" spc="-335" dirty="0"/>
              <a:t>AİLEDİR.</a:t>
            </a:r>
            <a:endParaRPr sz="3200"/>
          </a:p>
        </p:txBody>
      </p:sp>
      <p:grpSp>
        <p:nvGrpSpPr>
          <p:cNvPr id="11" name="object 11"/>
          <p:cNvGrpSpPr/>
          <p:nvPr/>
        </p:nvGrpSpPr>
        <p:grpSpPr>
          <a:xfrm>
            <a:off x="404083" y="1343913"/>
            <a:ext cx="2453640" cy="2897505"/>
            <a:chOff x="404083" y="1343913"/>
            <a:chExt cx="2453640" cy="2897505"/>
          </a:xfrm>
        </p:grpSpPr>
        <p:sp>
          <p:nvSpPr>
            <p:cNvPr id="12" name="object 12"/>
            <p:cNvSpPr/>
            <p:nvPr/>
          </p:nvSpPr>
          <p:spPr>
            <a:xfrm>
              <a:off x="1027214" y="1958339"/>
              <a:ext cx="1830705" cy="2283460"/>
            </a:xfrm>
            <a:custGeom>
              <a:avLst/>
              <a:gdLst/>
              <a:ahLst/>
              <a:cxnLst/>
              <a:rect l="l" t="t" r="r" b="b"/>
              <a:pathLst>
                <a:path w="1830705" h="2283460">
                  <a:moveTo>
                    <a:pt x="1830197" y="0"/>
                  </a:moveTo>
                  <a:lnTo>
                    <a:pt x="0" y="0"/>
                  </a:lnTo>
                  <a:lnTo>
                    <a:pt x="0" y="2147316"/>
                  </a:lnTo>
                  <a:lnTo>
                    <a:pt x="0" y="2282952"/>
                  </a:lnTo>
                  <a:lnTo>
                    <a:pt x="1830197" y="2282952"/>
                  </a:lnTo>
                  <a:lnTo>
                    <a:pt x="1830197" y="2147316"/>
                  </a:lnTo>
                  <a:lnTo>
                    <a:pt x="1830197" y="0"/>
                  </a:lnTo>
                  <a:close/>
                </a:path>
              </a:pathLst>
            </a:custGeom>
            <a:solidFill>
              <a:srgbClr val="2FA7CE"/>
            </a:solidFill>
          </p:spPr>
          <p:txBody>
            <a:bodyPr wrap="square" lIns="0" tIns="0" rIns="0" bIns="0" rtlCol="0"/>
            <a:lstStyle/>
            <a:p>
              <a:endParaRPr/>
            </a:p>
          </p:txBody>
        </p:sp>
        <p:sp>
          <p:nvSpPr>
            <p:cNvPr id="13" name="object 13"/>
            <p:cNvSpPr/>
            <p:nvPr/>
          </p:nvSpPr>
          <p:spPr>
            <a:xfrm>
              <a:off x="891540" y="1821180"/>
              <a:ext cx="1828800" cy="2284730"/>
            </a:xfrm>
            <a:custGeom>
              <a:avLst/>
              <a:gdLst/>
              <a:ahLst/>
              <a:cxnLst/>
              <a:rect l="l" t="t" r="r" b="b"/>
              <a:pathLst>
                <a:path w="1828800" h="2284729">
                  <a:moveTo>
                    <a:pt x="1828800" y="0"/>
                  </a:moveTo>
                  <a:lnTo>
                    <a:pt x="0" y="0"/>
                  </a:lnTo>
                  <a:lnTo>
                    <a:pt x="0" y="2284476"/>
                  </a:lnTo>
                  <a:lnTo>
                    <a:pt x="1828800" y="2284476"/>
                  </a:lnTo>
                  <a:lnTo>
                    <a:pt x="1828800" y="0"/>
                  </a:lnTo>
                  <a:close/>
                </a:path>
              </a:pathLst>
            </a:custGeom>
            <a:solidFill>
              <a:srgbClr val="242845"/>
            </a:solidFill>
          </p:spPr>
          <p:txBody>
            <a:bodyPr wrap="square" lIns="0" tIns="0" rIns="0" bIns="0" rtlCol="0"/>
            <a:lstStyle/>
            <a:p>
              <a:endParaRPr/>
            </a:p>
          </p:txBody>
        </p:sp>
        <p:pic>
          <p:nvPicPr>
            <p:cNvPr id="14" name="object 14"/>
            <p:cNvPicPr/>
            <p:nvPr/>
          </p:nvPicPr>
          <p:blipFill>
            <a:blip r:embed="rId4" cstate="print"/>
            <a:stretch>
              <a:fillRect/>
            </a:stretch>
          </p:blipFill>
          <p:spPr>
            <a:xfrm>
              <a:off x="404083" y="1343913"/>
              <a:ext cx="2112078" cy="2555963"/>
            </a:xfrm>
            <a:prstGeom prst="rect">
              <a:avLst/>
            </a:prstGeom>
          </p:spPr>
        </p:pic>
      </p:grpSp>
      <p:grpSp>
        <p:nvGrpSpPr>
          <p:cNvPr id="15" name="object 15"/>
          <p:cNvGrpSpPr/>
          <p:nvPr/>
        </p:nvGrpSpPr>
        <p:grpSpPr>
          <a:xfrm>
            <a:off x="3043427" y="1569719"/>
            <a:ext cx="1115695" cy="1369060"/>
            <a:chOff x="3043427" y="1569719"/>
            <a:chExt cx="1115695" cy="1369060"/>
          </a:xfrm>
        </p:grpSpPr>
        <p:sp>
          <p:nvSpPr>
            <p:cNvPr id="16" name="object 16"/>
            <p:cNvSpPr/>
            <p:nvPr/>
          </p:nvSpPr>
          <p:spPr>
            <a:xfrm>
              <a:off x="3137916" y="1664207"/>
              <a:ext cx="1021080" cy="1274445"/>
            </a:xfrm>
            <a:custGeom>
              <a:avLst/>
              <a:gdLst/>
              <a:ahLst/>
              <a:cxnLst/>
              <a:rect l="l" t="t" r="r" b="b"/>
              <a:pathLst>
                <a:path w="1021079" h="1274445">
                  <a:moveTo>
                    <a:pt x="1021029" y="0"/>
                  </a:moveTo>
                  <a:lnTo>
                    <a:pt x="0" y="0"/>
                  </a:lnTo>
                  <a:lnTo>
                    <a:pt x="0" y="1178052"/>
                  </a:lnTo>
                  <a:lnTo>
                    <a:pt x="0" y="1274064"/>
                  </a:lnTo>
                  <a:lnTo>
                    <a:pt x="1021029" y="1274064"/>
                  </a:lnTo>
                  <a:lnTo>
                    <a:pt x="1021029" y="1178052"/>
                  </a:lnTo>
                  <a:lnTo>
                    <a:pt x="1021029" y="0"/>
                  </a:lnTo>
                  <a:close/>
                </a:path>
              </a:pathLst>
            </a:custGeom>
            <a:solidFill>
              <a:srgbClr val="2FA7CE"/>
            </a:solidFill>
          </p:spPr>
          <p:txBody>
            <a:bodyPr wrap="square" lIns="0" tIns="0" rIns="0" bIns="0" rtlCol="0"/>
            <a:lstStyle/>
            <a:p>
              <a:endParaRPr/>
            </a:p>
          </p:txBody>
        </p:sp>
        <p:sp>
          <p:nvSpPr>
            <p:cNvPr id="17" name="object 17"/>
            <p:cNvSpPr/>
            <p:nvPr/>
          </p:nvSpPr>
          <p:spPr>
            <a:xfrm>
              <a:off x="3043427" y="1569719"/>
              <a:ext cx="1021080" cy="1272540"/>
            </a:xfrm>
            <a:custGeom>
              <a:avLst/>
              <a:gdLst/>
              <a:ahLst/>
              <a:cxnLst/>
              <a:rect l="l" t="t" r="r" b="b"/>
              <a:pathLst>
                <a:path w="1021079" h="1272539">
                  <a:moveTo>
                    <a:pt x="1021054" y="0"/>
                  </a:moveTo>
                  <a:lnTo>
                    <a:pt x="0" y="0"/>
                  </a:lnTo>
                  <a:lnTo>
                    <a:pt x="0" y="1272539"/>
                  </a:lnTo>
                  <a:lnTo>
                    <a:pt x="1021054" y="1272539"/>
                  </a:lnTo>
                  <a:lnTo>
                    <a:pt x="1021054" y="0"/>
                  </a:lnTo>
                  <a:close/>
                </a:path>
              </a:pathLst>
            </a:custGeom>
            <a:solidFill>
              <a:srgbClr val="242845"/>
            </a:solidFill>
          </p:spPr>
          <p:txBody>
            <a:bodyPr wrap="square" lIns="0" tIns="0" rIns="0" bIns="0" rtlCol="0"/>
            <a:lstStyle/>
            <a:p>
              <a:endParaRPr/>
            </a:p>
          </p:txBody>
        </p:sp>
        <p:sp>
          <p:nvSpPr>
            <p:cNvPr id="18" name="object 18"/>
            <p:cNvSpPr/>
            <p:nvPr/>
          </p:nvSpPr>
          <p:spPr>
            <a:xfrm>
              <a:off x="3185159" y="1711477"/>
              <a:ext cx="736600" cy="989330"/>
            </a:xfrm>
            <a:custGeom>
              <a:avLst/>
              <a:gdLst/>
              <a:ahLst/>
              <a:cxnLst/>
              <a:rect l="l" t="t" r="r" b="b"/>
              <a:pathLst>
                <a:path w="736600" h="989330">
                  <a:moveTo>
                    <a:pt x="736066" y="0"/>
                  </a:moveTo>
                  <a:lnTo>
                    <a:pt x="0" y="0"/>
                  </a:lnTo>
                  <a:lnTo>
                    <a:pt x="0" y="989050"/>
                  </a:lnTo>
                  <a:lnTo>
                    <a:pt x="736066" y="989050"/>
                  </a:lnTo>
                  <a:lnTo>
                    <a:pt x="736066" y="0"/>
                  </a:lnTo>
                  <a:close/>
                </a:path>
              </a:pathLst>
            </a:custGeom>
            <a:solidFill>
              <a:srgbClr val="FFFFFF"/>
            </a:solidFill>
          </p:spPr>
          <p:txBody>
            <a:bodyPr wrap="square" lIns="0" tIns="0" rIns="0" bIns="0" rtlCol="0"/>
            <a:lstStyle/>
            <a:p>
              <a:endParaRPr/>
            </a:p>
          </p:txBody>
        </p:sp>
        <p:sp>
          <p:nvSpPr>
            <p:cNvPr id="19" name="object 19"/>
            <p:cNvSpPr/>
            <p:nvPr/>
          </p:nvSpPr>
          <p:spPr>
            <a:xfrm>
              <a:off x="3281171" y="1807489"/>
              <a:ext cx="546100" cy="798830"/>
            </a:xfrm>
            <a:custGeom>
              <a:avLst/>
              <a:gdLst/>
              <a:ahLst/>
              <a:cxnLst/>
              <a:rect l="l" t="t" r="r" b="b"/>
              <a:pathLst>
                <a:path w="546100" h="798830">
                  <a:moveTo>
                    <a:pt x="545566" y="0"/>
                  </a:moveTo>
                  <a:lnTo>
                    <a:pt x="0" y="0"/>
                  </a:lnTo>
                  <a:lnTo>
                    <a:pt x="0" y="798550"/>
                  </a:lnTo>
                  <a:lnTo>
                    <a:pt x="545566" y="798550"/>
                  </a:lnTo>
                  <a:lnTo>
                    <a:pt x="545566" y="0"/>
                  </a:lnTo>
                  <a:close/>
                </a:path>
              </a:pathLst>
            </a:custGeom>
            <a:solidFill>
              <a:srgbClr val="9ADBEB"/>
            </a:solidFill>
          </p:spPr>
          <p:txBody>
            <a:bodyPr wrap="square" lIns="0" tIns="0" rIns="0" bIns="0" rtlCol="0"/>
            <a:lstStyle/>
            <a:p>
              <a:endParaRPr/>
            </a:p>
          </p:txBody>
        </p:sp>
        <p:sp>
          <p:nvSpPr>
            <p:cNvPr id="20" name="object 20"/>
            <p:cNvSpPr/>
            <p:nvPr/>
          </p:nvSpPr>
          <p:spPr>
            <a:xfrm>
              <a:off x="3281171" y="2558821"/>
              <a:ext cx="114300" cy="47625"/>
            </a:xfrm>
            <a:custGeom>
              <a:avLst/>
              <a:gdLst/>
              <a:ahLst/>
              <a:cxnLst/>
              <a:rect l="l" t="t" r="r" b="b"/>
              <a:pathLst>
                <a:path w="114300" h="47625">
                  <a:moveTo>
                    <a:pt x="114274" y="0"/>
                  </a:moveTo>
                  <a:lnTo>
                    <a:pt x="0" y="0"/>
                  </a:lnTo>
                  <a:lnTo>
                    <a:pt x="0" y="47218"/>
                  </a:lnTo>
                  <a:lnTo>
                    <a:pt x="114274" y="47218"/>
                  </a:lnTo>
                  <a:lnTo>
                    <a:pt x="114274" y="0"/>
                  </a:lnTo>
                  <a:close/>
                </a:path>
              </a:pathLst>
            </a:custGeom>
            <a:solidFill>
              <a:srgbClr val="F8C2C0"/>
            </a:solidFill>
          </p:spPr>
          <p:txBody>
            <a:bodyPr wrap="square" lIns="0" tIns="0" rIns="0" bIns="0" rtlCol="0"/>
            <a:lstStyle/>
            <a:p>
              <a:endParaRPr/>
            </a:p>
          </p:txBody>
        </p:sp>
        <p:sp>
          <p:nvSpPr>
            <p:cNvPr id="21" name="object 21"/>
            <p:cNvSpPr/>
            <p:nvPr/>
          </p:nvSpPr>
          <p:spPr>
            <a:xfrm>
              <a:off x="3281171" y="2331719"/>
              <a:ext cx="546100" cy="274320"/>
            </a:xfrm>
            <a:custGeom>
              <a:avLst/>
              <a:gdLst/>
              <a:ahLst/>
              <a:cxnLst/>
              <a:rect l="l" t="t" r="r" b="b"/>
              <a:pathLst>
                <a:path w="546100" h="274319">
                  <a:moveTo>
                    <a:pt x="545591" y="0"/>
                  </a:moveTo>
                  <a:lnTo>
                    <a:pt x="112140" y="0"/>
                  </a:lnTo>
                  <a:lnTo>
                    <a:pt x="76616" y="5115"/>
                  </a:lnTo>
                  <a:lnTo>
                    <a:pt x="45116" y="19494"/>
                  </a:lnTo>
                  <a:lnTo>
                    <a:pt x="19093" y="41683"/>
                  </a:lnTo>
                  <a:lnTo>
                    <a:pt x="0" y="70231"/>
                  </a:lnTo>
                  <a:lnTo>
                    <a:pt x="0" y="232918"/>
                  </a:lnTo>
                  <a:lnTo>
                    <a:pt x="114553" y="232918"/>
                  </a:lnTo>
                  <a:lnTo>
                    <a:pt x="114553" y="274319"/>
                  </a:lnTo>
                  <a:lnTo>
                    <a:pt x="471169" y="274319"/>
                  </a:lnTo>
                  <a:lnTo>
                    <a:pt x="467105" y="190754"/>
                  </a:lnTo>
                  <a:lnTo>
                    <a:pt x="545591" y="190754"/>
                  </a:lnTo>
                  <a:lnTo>
                    <a:pt x="545591" y="0"/>
                  </a:lnTo>
                  <a:close/>
                </a:path>
              </a:pathLst>
            </a:custGeom>
            <a:solidFill>
              <a:srgbClr val="242845"/>
            </a:solidFill>
          </p:spPr>
          <p:txBody>
            <a:bodyPr wrap="square" lIns="0" tIns="0" rIns="0" bIns="0" rtlCol="0"/>
            <a:lstStyle/>
            <a:p>
              <a:endParaRPr/>
            </a:p>
          </p:txBody>
        </p:sp>
        <p:pic>
          <p:nvPicPr>
            <p:cNvPr id="22" name="object 22"/>
            <p:cNvPicPr/>
            <p:nvPr/>
          </p:nvPicPr>
          <p:blipFill>
            <a:blip r:embed="rId5" cstate="print"/>
            <a:stretch>
              <a:fillRect/>
            </a:stretch>
          </p:blipFill>
          <p:spPr>
            <a:xfrm>
              <a:off x="3454495" y="2019300"/>
              <a:ext cx="133000" cy="193548"/>
            </a:xfrm>
            <a:prstGeom prst="rect">
              <a:avLst/>
            </a:prstGeom>
          </p:spPr>
        </p:pic>
        <p:sp>
          <p:nvSpPr>
            <p:cNvPr id="23" name="object 23"/>
            <p:cNvSpPr/>
            <p:nvPr/>
          </p:nvSpPr>
          <p:spPr>
            <a:xfrm>
              <a:off x="3442430" y="2033015"/>
              <a:ext cx="296545" cy="399415"/>
            </a:xfrm>
            <a:custGeom>
              <a:avLst/>
              <a:gdLst/>
              <a:ahLst/>
              <a:cxnLst/>
              <a:rect l="l" t="t" r="r" b="b"/>
              <a:pathLst>
                <a:path w="296545" h="399414">
                  <a:moveTo>
                    <a:pt x="295941" y="0"/>
                  </a:moveTo>
                  <a:lnTo>
                    <a:pt x="46894" y="0"/>
                  </a:lnTo>
                  <a:lnTo>
                    <a:pt x="46894" y="66801"/>
                  </a:lnTo>
                  <a:lnTo>
                    <a:pt x="41814" y="62991"/>
                  </a:lnTo>
                  <a:lnTo>
                    <a:pt x="35718" y="60959"/>
                  </a:lnTo>
                  <a:lnTo>
                    <a:pt x="22383" y="60959"/>
                  </a:lnTo>
                  <a:lnTo>
                    <a:pt x="14890" y="63881"/>
                  </a:lnTo>
                  <a:lnTo>
                    <a:pt x="9175" y="69468"/>
                  </a:lnTo>
                  <a:lnTo>
                    <a:pt x="8286" y="70103"/>
                  </a:lnTo>
                  <a:lnTo>
                    <a:pt x="2071" y="79589"/>
                  </a:lnTo>
                  <a:lnTo>
                    <a:pt x="0" y="90265"/>
                  </a:lnTo>
                  <a:lnTo>
                    <a:pt x="2071" y="100893"/>
                  </a:lnTo>
                  <a:lnTo>
                    <a:pt x="8286" y="110235"/>
                  </a:lnTo>
                  <a:lnTo>
                    <a:pt x="46513" y="148208"/>
                  </a:lnTo>
                  <a:lnTo>
                    <a:pt x="46513" y="334517"/>
                  </a:lnTo>
                  <a:lnTo>
                    <a:pt x="70278" y="381174"/>
                  </a:lnTo>
                  <a:lnTo>
                    <a:pt x="128301" y="399288"/>
                  </a:lnTo>
                  <a:lnTo>
                    <a:pt x="160321" y="394428"/>
                  </a:lnTo>
                  <a:lnTo>
                    <a:pt x="186436" y="381174"/>
                  </a:lnTo>
                  <a:lnTo>
                    <a:pt x="204025" y="361515"/>
                  </a:lnTo>
                  <a:lnTo>
                    <a:pt x="210470" y="337438"/>
                  </a:lnTo>
                  <a:lnTo>
                    <a:pt x="208581" y="324272"/>
                  </a:lnTo>
                  <a:lnTo>
                    <a:pt x="203168" y="312023"/>
                  </a:lnTo>
                  <a:lnTo>
                    <a:pt x="194611" y="300988"/>
                  </a:lnTo>
                  <a:lnTo>
                    <a:pt x="183292" y="291464"/>
                  </a:lnTo>
                  <a:lnTo>
                    <a:pt x="185197" y="281050"/>
                  </a:lnTo>
                  <a:lnTo>
                    <a:pt x="188372" y="281558"/>
                  </a:lnTo>
                  <a:lnTo>
                    <a:pt x="199421" y="281558"/>
                  </a:lnTo>
                  <a:lnTo>
                    <a:pt x="236952" y="274060"/>
                  </a:lnTo>
                  <a:lnTo>
                    <a:pt x="267636" y="253571"/>
                  </a:lnTo>
                  <a:lnTo>
                    <a:pt x="288343" y="223105"/>
                  </a:lnTo>
                  <a:lnTo>
                    <a:pt x="295941" y="185673"/>
                  </a:lnTo>
                  <a:lnTo>
                    <a:pt x="295941" y="0"/>
                  </a:lnTo>
                  <a:close/>
                </a:path>
              </a:pathLst>
            </a:custGeom>
            <a:solidFill>
              <a:srgbClr val="F8C2C0"/>
            </a:solidFill>
          </p:spPr>
          <p:txBody>
            <a:bodyPr wrap="square" lIns="0" tIns="0" rIns="0" bIns="0" rtlCol="0"/>
            <a:lstStyle/>
            <a:p>
              <a:endParaRPr/>
            </a:p>
          </p:txBody>
        </p:sp>
        <p:pic>
          <p:nvPicPr>
            <p:cNvPr id="24" name="object 24"/>
            <p:cNvPicPr/>
            <p:nvPr/>
          </p:nvPicPr>
          <p:blipFill>
            <a:blip r:embed="rId6" cstate="print"/>
            <a:stretch>
              <a:fillRect/>
            </a:stretch>
          </p:blipFill>
          <p:spPr>
            <a:xfrm>
              <a:off x="3480815" y="2061971"/>
              <a:ext cx="67056" cy="64007"/>
            </a:xfrm>
            <a:prstGeom prst="rect">
              <a:avLst/>
            </a:prstGeom>
          </p:spPr>
        </p:pic>
        <p:sp>
          <p:nvSpPr>
            <p:cNvPr id="25" name="object 25"/>
            <p:cNvSpPr/>
            <p:nvPr/>
          </p:nvSpPr>
          <p:spPr>
            <a:xfrm>
              <a:off x="3450336" y="1891283"/>
              <a:ext cx="288290" cy="182880"/>
            </a:xfrm>
            <a:custGeom>
              <a:avLst/>
              <a:gdLst/>
              <a:ahLst/>
              <a:cxnLst/>
              <a:rect l="l" t="t" r="r" b="b"/>
              <a:pathLst>
                <a:path w="288289" h="182880">
                  <a:moveTo>
                    <a:pt x="146558" y="0"/>
                  </a:moveTo>
                  <a:lnTo>
                    <a:pt x="141477" y="0"/>
                  </a:lnTo>
                  <a:lnTo>
                    <a:pt x="96869" y="7179"/>
                  </a:lnTo>
                  <a:lnTo>
                    <a:pt x="58046" y="27196"/>
                  </a:lnTo>
                  <a:lnTo>
                    <a:pt x="27379" y="57771"/>
                  </a:lnTo>
                  <a:lnTo>
                    <a:pt x="7240" y="96625"/>
                  </a:lnTo>
                  <a:lnTo>
                    <a:pt x="0" y="141477"/>
                  </a:lnTo>
                  <a:lnTo>
                    <a:pt x="0" y="182879"/>
                  </a:lnTo>
                  <a:lnTo>
                    <a:pt x="288036" y="182879"/>
                  </a:lnTo>
                  <a:lnTo>
                    <a:pt x="288036" y="141477"/>
                  </a:lnTo>
                  <a:lnTo>
                    <a:pt x="280820" y="96869"/>
                  </a:lnTo>
                  <a:lnTo>
                    <a:pt x="260729" y="58046"/>
                  </a:lnTo>
                  <a:lnTo>
                    <a:pt x="230099" y="27379"/>
                  </a:lnTo>
                  <a:lnTo>
                    <a:pt x="191264" y="7240"/>
                  </a:lnTo>
                  <a:lnTo>
                    <a:pt x="146558" y="0"/>
                  </a:lnTo>
                  <a:close/>
                </a:path>
              </a:pathLst>
            </a:custGeom>
            <a:solidFill>
              <a:srgbClr val="FFFFFF"/>
            </a:solidFill>
          </p:spPr>
          <p:txBody>
            <a:bodyPr wrap="square" lIns="0" tIns="0" rIns="0" bIns="0" rtlCol="0"/>
            <a:lstStyle/>
            <a:p>
              <a:endParaRPr/>
            </a:p>
          </p:txBody>
        </p:sp>
        <p:sp>
          <p:nvSpPr>
            <p:cNvPr id="26" name="object 26"/>
            <p:cNvSpPr/>
            <p:nvPr/>
          </p:nvSpPr>
          <p:spPr>
            <a:xfrm>
              <a:off x="3489959" y="1915667"/>
              <a:ext cx="287655" cy="158750"/>
            </a:xfrm>
            <a:custGeom>
              <a:avLst/>
              <a:gdLst/>
              <a:ahLst/>
              <a:cxnLst/>
              <a:rect l="l" t="t" r="r" b="b"/>
              <a:pathLst>
                <a:path w="287654" h="158750">
                  <a:moveTo>
                    <a:pt x="209041" y="0"/>
                  </a:moveTo>
                  <a:lnTo>
                    <a:pt x="150367" y="0"/>
                  </a:lnTo>
                  <a:lnTo>
                    <a:pt x="131391" y="2280"/>
                  </a:lnTo>
                  <a:lnTo>
                    <a:pt x="113807" y="8905"/>
                  </a:lnTo>
                  <a:lnTo>
                    <a:pt x="98343" y="19556"/>
                  </a:lnTo>
                  <a:lnTo>
                    <a:pt x="85725" y="33908"/>
                  </a:lnTo>
                  <a:lnTo>
                    <a:pt x="0" y="158495"/>
                  </a:lnTo>
                  <a:lnTo>
                    <a:pt x="248919" y="158495"/>
                  </a:lnTo>
                  <a:lnTo>
                    <a:pt x="273303" y="122808"/>
                  </a:lnTo>
                  <a:lnTo>
                    <a:pt x="287355" y="81653"/>
                  </a:lnTo>
                  <a:lnTo>
                    <a:pt x="278368" y="41878"/>
                  </a:lnTo>
                  <a:lnTo>
                    <a:pt x="250783" y="11866"/>
                  </a:lnTo>
                  <a:lnTo>
                    <a:pt x="209041" y="0"/>
                  </a:lnTo>
                  <a:close/>
                </a:path>
              </a:pathLst>
            </a:custGeom>
            <a:solidFill>
              <a:srgbClr val="2FA7CE"/>
            </a:solidFill>
          </p:spPr>
          <p:txBody>
            <a:bodyPr wrap="square" lIns="0" tIns="0" rIns="0" bIns="0" rtlCol="0"/>
            <a:lstStyle/>
            <a:p>
              <a:endParaRPr/>
            </a:p>
          </p:txBody>
        </p:sp>
        <p:sp>
          <p:nvSpPr>
            <p:cNvPr id="27" name="object 27"/>
            <p:cNvSpPr/>
            <p:nvPr/>
          </p:nvSpPr>
          <p:spPr>
            <a:xfrm>
              <a:off x="3390900" y="2426207"/>
              <a:ext cx="363220" cy="139065"/>
            </a:xfrm>
            <a:custGeom>
              <a:avLst/>
              <a:gdLst/>
              <a:ahLst/>
              <a:cxnLst/>
              <a:rect l="l" t="t" r="r" b="b"/>
              <a:pathLst>
                <a:path w="363220" h="139064">
                  <a:moveTo>
                    <a:pt x="9118" y="6096"/>
                  </a:moveTo>
                  <a:lnTo>
                    <a:pt x="0" y="6096"/>
                  </a:lnTo>
                  <a:lnTo>
                    <a:pt x="0" y="138684"/>
                  </a:lnTo>
                  <a:lnTo>
                    <a:pt x="9118" y="138684"/>
                  </a:lnTo>
                  <a:lnTo>
                    <a:pt x="9118" y="6096"/>
                  </a:lnTo>
                  <a:close/>
                </a:path>
                <a:path w="363220" h="139064">
                  <a:moveTo>
                    <a:pt x="362712" y="97663"/>
                  </a:moveTo>
                  <a:lnTo>
                    <a:pt x="353441" y="4445"/>
                  </a:lnTo>
                  <a:lnTo>
                    <a:pt x="352806" y="2032"/>
                  </a:lnTo>
                  <a:lnTo>
                    <a:pt x="350647" y="0"/>
                  </a:lnTo>
                  <a:lnTo>
                    <a:pt x="348234" y="0"/>
                  </a:lnTo>
                  <a:lnTo>
                    <a:pt x="345059" y="381"/>
                  </a:lnTo>
                  <a:lnTo>
                    <a:pt x="342900" y="3048"/>
                  </a:lnTo>
                  <a:lnTo>
                    <a:pt x="343281" y="5715"/>
                  </a:lnTo>
                  <a:lnTo>
                    <a:pt x="352171" y="96139"/>
                  </a:lnTo>
                  <a:lnTo>
                    <a:pt x="352552" y="98806"/>
                  </a:lnTo>
                  <a:lnTo>
                    <a:pt x="354330" y="100584"/>
                  </a:lnTo>
                  <a:lnTo>
                    <a:pt x="357886" y="100584"/>
                  </a:lnTo>
                  <a:lnTo>
                    <a:pt x="360299" y="100330"/>
                  </a:lnTo>
                  <a:lnTo>
                    <a:pt x="362712" y="97663"/>
                  </a:lnTo>
                  <a:close/>
                </a:path>
              </a:pathLst>
            </a:custGeom>
            <a:solidFill>
              <a:srgbClr val="4BC3E4"/>
            </a:solidFill>
          </p:spPr>
          <p:txBody>
            <a:bodyPr wrap="square" lIns="0" tIns="0" rIns="0" bIns="0" rtlCol="0"/>
            <a:lstStyle/>
            <a:p>
              <a:endParaRPr/>
            </a:p>
          </p:txBody>
        </p:sp>
        <p:sp>
          <p:nvSpPr>
            <p:cNvPr id="28" name="object 28"/>
            <p:cNvSpPr/>
            <p:nvPr/>
          </p:nvSpPr>
          <p:spPr>
            <a:xfrm>
              <a:off x="3467100" y="2084831"/>
              <a:ext cx="259079" cy="111760"/>
            </a:xfrm>
            <a:custGeom>
              <a:avLst/>
              <a:gdLst/>
              <a:ahLst/>
              <a:cxnLst/>
              <a:rect l="l" t="t" r="r" b="b"/>
              <a:pathLst>
                <a:path w="259079" h="111760">
                  <a:moveTo>
                    <a:pt x="35052" y="66294"/>
                  </a:moveTo>
                  <a:lnTo>
                    <a:pt x="33909" y="64262"/>
                  </a:lnTo>
                  <a:lnTo>
                    <a:pt x="8382" y="22225"/>
                  </a:lnTo>
                  <a:lnTo>
                    <a:pt x="6731" y="21336"/>
                  </a:lnTo>
                  <a:lnTo>
                    <a:pt x="5207" y="21336"/>
                  </a:lnTo>
                  <a:lnTo>
                    <a:pt x="4318" y="21336"/>
                  </a:lnTo>
                  <a:lnTo>
                    <a:pt x="3556" y="21590"/>
                  </a:lnTo>
                  <a:lnTo>
                    <a:pt x="2921" y="22098"/>
                  </a:lnTo>
                  <a:lnTo>
                    <a:pt x="635" y="23622"/>
                  </a:lnTo>
                  <a:lnTo>
                    <a:pt x="0" y="26543"/>
                  </a:lnTo>
                  <a:lnTo>
                    <a:pt x="14478" y="50800"/>
                  </a:lnTo>
                  <a:lnTo>
                    <a:pt x="2921" y="50800"/>
                  </a:lnTo>
                  <a:lnTo>
                    <a:pt x="635" y="52959"/>
                  </a:lnTo>
                  <a:lnTo>
                    <a:pt x="635" y="58293"/>
                  </a:lnTo>
                  <a:lnTo>
                    <a:pt x="2921" y="60325"/>
                  </a:lnTo>
                  <a:lnTo>
                    <a:pt x="20320" y="60325"/>
                  </a:lnTo>
                  <a:lnTo>
                    <a:pt x="25527" y="69215"/>
                  </a:lnTo>
                  <a:lnTo>
                    <a:pt x="26670" y="70739"/>
                  </a:lnTo>
                  <a:lnTo>
                    <a:pt x="28067" y="71628"/>
                  </a:lnTo>
                  <a:lnTo>
                    <a:pt x="30353" y="71628"/>
                  </a:lnTo>
                  <a:lnTo>
                    <a:pt x="31242" y="70993"/>
                  </a:lnTo>
                  <a:lnTo>
                    <a:pt x="32131" y="70739"/>
                  </a:lnTo>
                  <a:lnTo>
                    <a:pt x="34163" y="69215"/>
                  </a:lnTo>
                  <a:lnTo>
                    <a:pt x="35052" y="66294"/>
                  </a:lnTo>
                  <a:close/>
                </a:path>
                <a:path w="259079" h="111760">
                  <a:moveTo>
                    <a:pt x="176784" y="15748"/>
                  </a:moveTo>
                  <a:lnTo>
                    <a:pt x="151765" y="0"/>
                  </a:lnTo>
                  <a:lnTo>
                    <a:pt x="140487" y="1981"/>
                  </a:lnTo>
                  <a:lnTo>
                    <a:pt x="132994" y="6375"/>
                  </a:lnTo>
                  <a:lnTo>
                    <a:pt x="128790" y="10883"/>
                  </a:lnTo>
                  <a:lnTo>
                    <a:pt x="127381" y="13208"/>
                  </a:lnTo>
                  <a:lnTo>
                    <a:pt x="126492" y="15494"/>
                  </a:lnTo>
                  <a:lnTo>
                    <a:pt x="127381" y="18415"/>
                  </a:lnTo>
                  <a:lnTo>
                    <a:pt x="130048" y="19177"/>
                  </a:lnTo>
                  <a:lnTo>
                    <a:pt x="130683" y="19558"/>
                  </a:lnTo>
                  <a:lnTo>
                    <a:pt x="131445" y="19685"/>
                  </a:lnTo>
                  <a:lnTo>
                    <a:pt x="133858" y="19685"/>
                  </a:lnTo>
                  <a:lnTo>
                    <a:pt x="135636" y="18669"/>
                  </a:lnTo>
                  <a:lnTo>
                    <a:pt x="136271" y="16891"/>
                  </a:lnTo>
                  <a:lnTo>
                    <a:pt x="136906" y="16891"/>
                  </a:lnTo>
                  <a:lnTo>
                    <a:pt x="140208" y="9144"/>
                  </a:lnTo>
                  <a:lnTo>
                    <a:pt x="162433" y="9144"/>
                  </a:lnTo>
                  <a:lnTo>
                    <a:pt x="166624" y="16891"/>
                  </a:lnTo>
                  <a:lnTo>
                    <a:pt x="167005" y="17272"/>
                  </a:lnTo>
                  <a:lnTo>
                    <a:pt x="167513" y="18669"/>
                  </a:lnTo>
                  <a:lnTo>
                    <a:pt x="169291" y="19812"/>
                  </a:lnTo>
                  <a:lnTo>
                    <a:pt x="171831" y="19812"/>
                  </a:lnTo>
                  <a:lnTo>
                    <a:pt x="172339" y="19558"/>
                  </a:lnTo>
                  <a:lnTo>
                    <a:pt x="173355" y="19558"/>
                  </a:lnTo>
                  <a:lnTo>
                    <a:pt x="173482" y="19812"/>
                  </a:lnTo>
                  <a:lnTo>
                    <a:pt x="175895" y="18669"/>
                  </a:lnTo>
                  <a:lnTo>
                    <a:pt x="176784" y="15748"/>
                  </a:lnTo>
                  <a:close/>
                </a:path>
                <a:path w="259079" h="111760">
                  <a:moveTo>
                    <a:pt x="224028" y="95885"/>
                  </a:moveTo>
                  <a:lnTo>
                    <a:pt x="221627" y="86017"/>
                  </a:lnTo>
                  <a:lnTo>
                    <a:pt x="216090" y="75920"/>
                  </a:lnTo>
                  <a:lnTo>
                    <a:pt x="209880" y="67500"/>
                  </a:lnTo>
                  <a:lnTo>
                    <a:pt x="205486" y="62611"/>
                  </a:lnTo>
                  <a:lnTo>
                    <a:pt x="204597" y="61468"/>
                  </a:lnTo>
                  <a:lnTo>
                    <a:pt x="203327" y="60960"/>
                  </a:lnTo>
                  <a:lnTo>
                    <a:pt x="202057" y="60960"/>
                  </a:lnTo>
                  <a:lnTo>
                    <a:pt x="200787" y="60960"/>
                  </a:lnTo>
                  <a:lnTo>
                    <a:pt x="199644" y="61468"/>
                  </a:lnTo>
                  <a:lnTo>
                    <a:pt x="198628" y="62230"/>
                  </a:lnTo>
                  <a:lnTo>
                    <a:pt x="196596" y="64135"/>
                  </a:lnTo>
                  <a:lnTo>
                    <a:pt x="196596" y="67437"/>
                  </a:lnTo>
                  <a:lnTo>
                    <a:pt x="203631" y="75742"/>
                  </a:lnTo>
                  <a:lnTo>
                    <a:pt x="208788" y="83032"/>
                  </a:lnTo>
                  <a:lnTo>
                    <a:pt x="212686" y="90170"/>
                  </a:lnTo>
                  <a:lnTo>
                    <a:pt x="214249" y="95885"/>
                  </a:lnTo>
                  <a:lnTo>
                    <a:pt x="214249" y="97282"/>
                  </a:lnTo>
                  <a:lnTo>
                    <a:pt x="213614" y="98298"/>
                  </a:lnTo>
                  <a:lnTo>
                    <a:pt x="211074" y="100330"/>
                  </a:lnTo>
                  <a:lnTo>
                    <a:pt x="204724" y="101219"/>
                  </a:lnTo>
                  <a:lnTo>
                    <a:pt x="199517" y="101219"/>
                  </a:lnTo>
                  <a:lnTo>
                    <a:pt x="196850" y="103378"/>
                  </a:lnTo>
                  <a:lnTo>
                    <a:pt x="196850" y="109093"/>
                  </a:lnTo>
                  <a:lnTo>
                    <a:pt x="199136" y="111252"/>
                  </a:lnTo>
                  <a:lnTo>
                    <a:pt x="204978" y="111252"/>
                  </a:lnTo>
                  <a:lnTo>
                    <a:pt x="214757" y="110871"/>
                  </a:lnTo>
                  <a:lnTo>
                    <a:pt x="220218" y="105156"/>
                  </a:lnTo>
                  <a:lnTo>
                    <a:pt x="222631" y="102743"/>
                  </a:lnTo>
                  <a:lnTo>
                    <a:pt x="224028" y="99695"/>
                  </a:lnTo>
                  <a:lnTo>
                    <a:pt x="224028" y="95885"/>
                  </a:lnTo>
                  <a:close/>
                </a:path>
                <a:path w="259079" h="111760">
                  <a:moveTo>
                    <a:pt x="259080" y="15748"/>
                  </a:moveTo>
                  <a:lnTo>
                    <a:pt x="233934" y="0"/>
                  </a:lnTo>
                  <a:lnTo>
                    <a:pt x="222732" y="1981"/>
                  </a:lnTo>
                  <a:lnTo>
                    <a:pt x="215404" y="6375"/>
                  </a:lnTo>
                  <a:lnTo>
                    <a:pt x="211340" y="10883"/>
                  </a:lnTo>
                  <a:lnTo>
                    <a:pt x="209931" y="13208"/>
                  </a:lnTo>
                  <a:lnTo>
                    <a:pt x="208788" y="15494"/>
                  </a:lnTo>
                  <a:lnTo>
                    <a:pt x="209931" y="18415"/>
                  </a:lnTo>
                  <a:lnTo>
                    <a:pt x="212598" y="19177"/>
                  </a:lnTo>
                  <a:lnTo>
                    <a:pt x="213233" y="19558"/>
                  </a:lnTo>
                  <a:lnTo>
                    <a:pt x="213741" y="19685"/>
                  </a:lnTo>
                  <a:lnTo>
                    <a:pt x="216154" y="19685"/>
                  </a:lnTo>
                  <a:lnTo>
                    <a:pt x="217932" y="18669"/>
                  </a:lnTo>
                  <a:lnTo>
                    <a:pt x="218821" y="16891"/>
                  </a:lnTo>
                  <a:lnTo>
                    <a:pt x="219202" y="16891"/>
                  </a:lnTo>
                  <a:lnTo>
                    <a:pt x="222377" y="9144"/>
                  </a:lnTo>
                  <a:lnTo>
                    <a:pt x="244602" y="9144"/>
                  </a:lnTo>
                  <a:lnTo>
                    <a:pt x="248666" y="16891"/>
                  </a:lnTo>
                  <a:lnTo>
                    <a:pt x="249047" y="17272"/>
                  </a:lnTo>
                  <a:lnTo>
                    <a:pt x="249936" y="18669"/>
                  </a:lnTo>
                  <a:lnTo>
                    <a:pt x="251714" y="19812"/>
                  </a:lnTo>
                  <a:lnTo>
                    <a:pt x="254000" y="19812"/>
                  </a:lnTo>
                  <a:lnTo>
                    <a:pt x="254508" y="19558"/>
                  </a:lnTo>
                  <a:lnTo>
                    <a:pt x="255524" y="19558"/>
                  </a:lnTo>
                  <a:lnTo>
                    <a:pt x="255778" y="19812"/>
                  </a:lnTo>
                  <a:lnTo>
                    <a:pt x="257937" y="18669"/>
                  </a:lnTo>
                  <a:lnTo>
                    <a:pt x="259080" y="15748"/>
                  </a:lnTo>
                  <a:close/>
                </a:path>
              </a:pathLst>
            </a:custGeom>
            <a:solidFill>
              <a:srgbClr val="242845"/>
            </a:solidFill>
          </p:spPr>
          <p:txBody>
            <a:bodyPr wrap="square" lIns="0" tIns="0" rIns="0" bIns="0" rtlCol="0"/>
            <a:lstStyle/>
            <a:p>
              <a:endParaRPr/>
            </a:p>
          </p:txBody>
        </p:sp>
        <p:sp>
          <p:nvSpPr>
            <p:cNvPr id="29" name="object 29"/>
            <p:cNvSpPr/>
            <p:nvPr/>
          </p:nvSpPr>
          <p:spPr>
            <a:xfrm>
              <a:off x="3634740" y="2209800"/>
              <a:ext cx="47625" cy="32384"/>
            </a:xfrm>
            <a:custGeom>
              <a:avLst/>
              <a:gdLst/>
              <a:ahLst/>
              <a:cxnLst/>
              <a:rect l="l" t="t" r="r" b="b"/>
              <a:pathLst>
                <a:path w="47625" h="32385">
                  <a:moveTo>
                    <a:pt x="0" y="0"/>
                  </a:moveTo>
                  <a:lnTo>
                    <a:pt x="20574" y="32004"/>
                  </a:lnTo>
                  <a:lnTo>
                    <a:pt x="22987" y="32004"/>
                  </a:lnTo>
                  <a:lnTo>
                    <a:pt x="32456" y="29920"/>
                  </a:lnTo>
                  <a:lnTo>
                    <a:pt x="40163" y="25336"/>
                  </a:lnTo>
                  <a:lnTo>
                    <a:pt x="45346" y="20752"/>
                  </a:lnTo>
                  <a:lnTo>
                    <a:pt x="47244" y="18668"/>
                  </a:lnTo>
                  <a:lnTo>
                    <a:pt x="0" y="0"/>
                  </a:lnTo>
                  <a:close/>
                </a:path>
              </a:pathLst>
            </a:custGeom>
            <a:solidFill>
              <a:srgbClr val="FFFFFF"/>
            </a:solidFill>
          </p:spPr>
          <p:txBody>
            <a:bodyPr wrap="square" lIns="0" tIns="0" rIns="0" bIns="0" rtlCol="0"/>
            <a:lstStyle/>
            <a:p>
              <a:endParaRPr/>
            </a:p>
          </p:txBody>
        </p:sp>
        <p:sp>
          <p:nvSpPr>
            <p:cNvPr id="30" name="object 30"/>
            <p:cNvSpPr/>
            <p:nvPr/>
          </p:nvSpPr>
          <p:spPr>
            <a:xfrm>
              <a:off x="3602736" y="2127503"/>
              <a:ext cx="104139" cy="119380"/>
            </a:xfrm>
            <a:custGeom>
              <a:avLst/>
              <a:gdLst/>
              <a:ahLst/>
              <a:cxnLst/>
              <a:rect l="l" t="t" r="r" b="b"/>
              <a:pathLst>
                <a:path w="104139" h="119380">
                  <a:moveTo>
                    <a:pt x="22860" y="5080"/>
                  </a:moveTo>
                  <a:lnTo>
                    <a:pt x="17653" y="0"/>
                  </a:lnTo>
                  <a:lnTo>
                    <a:pt x="11430" y="0"/>
                  </a:lnTo>
                  <a:lnTo>
                    <a:pt x="5334" y="0"/>
                  </a:lnTo>
                  <a:lnTo>
                    <a:pt x="0" y="5080"/>
                  </a:lnTo>
                  <a:lnTo>
                    <a:pt x="0" y="17780"/>
                  </a:lnTo>
                  <a:lnTo>
                    <a:pt x="5334" y="22860"/>
                  </a:lnTo>
                  <a:lnTo>
                    <a:pt x="17653" y="22860"/>
                  </a:lnTo>
                  <a:lnTo>
                    <a:pt x="22860" y="17780"/>
                  </a:lnTo>
                  <a:lnTo>
                    <a:pt x="22860" y="5080"/>
                  </a:lnTo>
                  <a:close/>
                </a:path>
                <a:path w="104139" h="119380">
                  <a:moveTo>
                    <a:pt x="83820" y="100838"/>
                  </a:moveTo>
                  <a:lnTo>
                    <a:pt x="69723" y="91630"/>
                  </a:lnTo>
                  <a:lnTo>
                    <a:pt x="69723" y="101854"/>
                  </a:lnTo>
                  <a:lnTo>
                    <a:pt x="66040" y="105029"/>
                  </a:lnTo>
                  <a:lnTo>
                    <a:pt x="60198" y="108712"/>
                  </a:lnTo>
                  <a:lnTo>
                    <a:pt x="52197" y="108712"/>
                  </a:lnTo>
                  <a:lnTo>
                    <a:pt x="50292" y="108331"/>
                  </a:lnTo>
                  <a:lnTo>
                    <a:pt x="40005" y="104267"/>
                  </a:lnTo>
                  <a:lnTo>
                    <a:pt x="36957" y="95123"/>
                  </a:lnTo>
                  <a:lnTo>
                    <a:pt x="36449" y="88392"/>
                  </a:lnTo>
                  <a:lnTo>
                    <a:pt x="69723" y="101854"/>
                  </a:lnTo>
                  <a:lnTo>
                    <a:pt x="69723" y="91630"/>
                  </a:lnTo>
                  <a:lnTo>
                    <a:pt x="61785" y="88392"/>
                  </a:lnTo>
                  <a:lnTo>
                    <a:pt x="32766" y="76581"/>
                  </a:lnTo>
                  <a:lnTo>
                    <a:pt x="32258" y="76327"/>
                  </a:lnTo>
                  <a:lnTo>
                    <a:pt x="31750" y="76200"/>
                  </a:lnTo>
                  <a:lnTo>
                    <a:pt x="30353" y="76200"/>
                  </a:lnTo>
                  <a:lnTo>
                    <a:pt x="28321" y="77089"/>
                  </a:lnTo>
                  <a:lnTo>
                    <a:pt x="27432" y="77724"/>
                  </a:lnTo>
                  <a:lnTo>
                    <a:pt x="26162" y="79248"/>
                  </a:lnTo>
                  <a:lnTo>
                    <a:pt x="26085" y="85864"/>
                  </a:lnTo>
                  <a:lnTo>
                    <a:pt x="27686" y="96418"/>
                  </a:lnTo>
                  <a:lnTo>
                    <a:pt x="33083" y="108229"/>
                  </a:lnTo>
                  <a:lnTo>
                    <a:pt x="44450" y="117094"/>
                  </a:lnTo>
                  <a:lnTo>
                    <a:pt x="47498" y="118491"/>
                  </a:lnTo>
                  <a:lnTo>
                    <a:pt x="51054" y="118872"/>
                  </a:lnTo>
                  <a:lnTo>
                    <a:pt x="54102" y="118872"/>
                  </a:lnTo>
                  <a:lnTo>
                    <a:pt x="65062" y="116598"/>
                  </a:lnTo>
                  <a:lnTo>
                    <a:pt x="73990" y="111569"/>
                  </a:lnTo>
                  <a:lnTo>
                    <a:pt x="77457" y="108712"/>
                  </a:lnTo>
                  <a:lnTo>
                    <a:pt x="80086" y="106553"/>
                  </a:lnTo>
                  <a:lnTo>
                    <a:pt x="82550" y="104267"/>
                  </a:lnTo>
                  <a:lnTo>
                    <a:pt x="83566" y="102362"/>
                  </a:lnTo>
                  <a:lnTo>
                    <a:pt x="83820" y="100838"/>
                  </a:lnTo>
                  <a:close/>
                </a:path>
                <a:path w="104139" h="119380">
                  <a:moveTo>
                    <a:pt x="103632" y="5080"/>
                  </a:moveTo>
                  <a:lnTo>
                    <a:pt x="98298" y="0"/>
                  </a:lnTo>
                  <a:lnTo>
                    <a:pt x="92202" y="0"/>
                  </a:lnTo>
                  <a:lnTo>
                    <a:pt x="85725" y="0"/>
                  </a:lnTo>
                  <a:lnTo>
                    <a:pt x="80772" y="5080"/>
                  </a:lnTo>
                  <a:lnTo>
                    <a:pt x="80772" y="17780"/>
                  </a:lnTo>
                  <a:lnTo>
                    <a:pt x="85725" y="22860"/>
                  </a:lnTo>
                  <a:lnTo>
                    <a:pt x="98298" y="22860"/>
                  </a:lnTo>
                  <a:lnTo>
                    <a:pt x="103632" y="17780"/>
                  </a:lnTo>
                  <a:lnTo>
                    <a:pt x="103632" y="5080"/>
                  </a:lnTo>
                  <a:close/>
                </a:path>
              </a:pathLst>
            </a:custGeom>
            <a:solidFill>
              <a:srgbClr val="242845"/>
            </a:solidFill>
          </p:spPr>
          <p:txBody>
            <a:bodyPr wrap="square" lIns="0" tIns="0" rIns="0" bIns="0" rtlCol="0"/>
            <a:lstStyle/>
            <a:p>
              <a:endParaRPr/>
            </a:p>
          </p:txBody>
        </p:sp>
        <p:sp>
          <p:nvSpPr>
            <p:cNvPr id="31" name="object 31"/>
            <p:cNvSpPr/>
            <p:nvPr/>
          </p:nvSpPr>
          <p:spPr>
            <a:xfrm>
              <a:off x="3186683" y="1711477"/>
              <a:ext cx="734695" cy="33655"/>
            </a:xfrm>
            <a:custGeom>
              <a:avLst/>
              <a:gdLst/>
              <a:ahLst/>
              <a:cxnLst/>
              <a:rect l="l" t="t" r="r" b="b"/>
              <a:pathLst>
                <a:path w="734695" h="33655">
                  <a:moveTo>
                    <a:pt x="734568" y="0"/>
                  </a:moveTo>
                  <a:lnTo>
                    <a:pt x="0" y="0"/>
                  </a:lnTo>
                  <a:lnTo>
                    <a:pt x="0" y="33502"/>
                  </a:lnTo>
                  <a:lnTo>
                    <a:pt x="734568" y="33502"/>
                  </a:lnTo>
                  <a:lnTo>
                    <a:pt x="734568" y="0"/>
                  </a:lnTo>
                  <a:close/>
                </a:path>
              </a:pathLst>
            </a:custGeom>
            <a:solidFill>
              <a:srgbClr val="FCEBEB"/>
            </a:solidFill>
          </p:spPr>
          <p:txBody>
            <a:bodyPr wrap="square" lIns="0" tIns="0" rIns="0" bIns="0" rtlCol="0"/>
            <a:lstStyle/>
            <a:p>
              <a:endParaRPr/>
            </a:p>
          </p:txBody>
        </p:sp>
      </p:grpSp>
      <p:grpSp>
        <p:nvGrpSpPr>
          <p:cNvPr id="32" name="object 32"/>
          <p:cNvGrpSpPr/>
          <p:nvPr/>
        </p:nvGrpSpPr>
        <p:grpSpPr>
          <a:xfrm>
            <a:off x="3043427" y="3125723"/>
            <a:ext cx="1428115" cy="1663064"/>
            <a:chOff x="3043427" y="3125723"/>
            <a:chExt cx="1428115" cy="1663064"/>
          </a:xfrm>
        </p:grpSpPr>
        <p:sp>
          <p:nvSpPr>
            <p:cNvPr id="33" name="object 33"/>
            <p:cNvSpPr/>
            <p:nvPr/>
          </p:nvSpPr>
          <p:spPr>
            <a:xfrm>
              <a:off x="3139440" y="3220211"/>
              <a:ext cx="1019810" cy="1272540"/>
            </a:xfrm>
            <a:custGeom>
              <a:avLst/>
              <a:gdLst/>
              <a:ahLst/>
              <a:cxnLst/>
              <a:rect l="l" t="t" r="r" b="b"/>
              <a:pathLst>
                <a:path w="1019810" h="1272539">
                  <a:moveTo>
                    <a:pt x="1019505" y="0"/>
                  </a:moveTo>
                  <a:lnTo>
                    <a:pt x="0" y="0"/>
                  </a:lnTo>
                  <a:lnTo>
                    <a:pt x="0" y="1178052"/>
                  </a:lnTo>
                  <a:lnTo>
                    <a:pt x="0" y="1272540"/>
                  </a:lnTo>
                  <a:lnTo>
                    <a:pt x="1019505" y="1272540"/>
                  </a:lnTo>
                  <a:lnTo>
                    <a:pt x="1019505" y="1178052"/>
                  </a:lnTo>
                  <a:lnTo>
                    <a:pt x="1019505" y="0"/>
                  </a:lnTo>
                  <a:close/>
                </a:path>
              </a:pathLst>
            </a:custGeom>
            <a:solidFill>
              <a:srgbClr val="2FA7CE"/>
            </a:solidFill>
          </p:spPr>
          <p:txBody>
            <a:bodyPr wrap="square" lIns="0" tIns="0" rIns="0" bIns="0" rtlCol="0"/>
            <a:lstStyle/>
            <a:p>
              <a:endParaRPr/>
            </a:p>
          </p:txBody>
        </p:sp>
        <p:sp>
          <p:nvSpPr>
            <p:cNvPr id="34" name="object 34"/>
            <p:cNvSpPr/>
            <p:nvPr/>
          </p:nvSpPr>
          <p:spPr>
            <a:xfrm>
              <a:off x="3043427" y="3125723"/>
              <a:ext cx="1021080" cy="1272540"/>
            </a:xfrm>
            <a:custGeom>
              <a:avLst/>
              <a:gdLst/>
              <a:ahLst/>
              <a:cxnLst/>
              <a:rect l="l" t="t" r="r" b="b"/>
              <a:pathLst>
                <a:path w="1021079" h="1272539">
                  <a:moveTo>
                    <a:pt x="1021054" y="0"/>
                  </a:moveTo>
                  <a:lnTo>
                    <a:pt x="0" y="0"/>
                  </a:lnTo>
                  <a:lnTo>
                    <a:pt x="0" y="1272539"/>
                  </a:lnTo>
                  <a:lnTo>
                    <a:pt x="1021054" y="1272539"/>
                  </a:lnTo>
                  <a:lnTo>
                    <a:pt x="1021054" y="0"/>
                  </a:lnTo>
                  <a:close/>
                </a:path>
              </a:pathLst>
            </a:custGeom>
            <a:solidFill>
              <a:srgbClr val="242845"/>
            </a:solidFill>
          </p:spPr>
          <p:txBody>
            <a:bodyPr wrap="square" lIns="0" tIns="0" rIns="0" bIns="0" rtlCol="0"/>
            <a:lstStyle/>
            <a:p>
              <a:endParaRPr/>
            </a:p>
          </p:txBody>
        </p:sp>
        <p:sp>
          <p:nvSpPr>
            <p:cNvPr id="35" name="object 35"/>
            <p:cNvSpPr/>
            <p:nvPr/>
          </p:nvSpPr>
          <p:spPr>
            <a:xfrm>
              <a:off x="3186683" y="3267455"/>
              <a:ext cx="734695" cy="989330"/>
            </a:xfrm>
            <a:custGeom>
              <a:avLst/>
              <a:gdLst/>
              <a:ahLst/>
              <a:cxnLst/>
              <a:rect l="l" t="t" r="r" b="b"/>
              <a:pathLst>
                <a:path w="734695" h="989329">
                  <a:moveTo>
                    <a:pt x="734542" y="0"/>
                  </a:moveTo>
                  <a:lnTo>
                    <a:pt x="0" y="0"/>
                  </a:lnTo>
                  <a:lnTo>
                    <a:pt x="0" y="989076"/>
                  </a:lnTo>
                  <a:lnTo>
                    <a:pt x="734542" y="989076"/>
                  </a:lnTo>
                  <a:lnTo>
                    <a:pt x="734542" y="0"/>
                  </a:lnTo>
                  <a:close/>
                </a:path>
              </a:pathLst>
            </a:custGeom>
            <a:solidFill>
              <a:srgbClr val="FFFFFF"/>
            </a:solidFill>
          </p:spPr>
          <p:txBody>
            <a:bodyPr wrap="square" lIns="0" tIns="0" rIns="0" bIns="0" rtlCol="0"/>
            <a:lstStyle/>
            <a:p>
              <a:endParaRPr/>
            </a:p>
          </p:txBody>
        </p:sp>
        <p:sp>
          <p:nvSpPr>
            <p:cNvPr id="36" name="object 36"/>
            <p:cNvSpPr/>
            <p:nvPr/>
          </p:nvSpPr>
          <p:spPr>
            <a:xfrm>
              <a:off x="3281171" y="3361943"/>
              <a:ext cx="546100" cy="798830"/>
            </a:xfrm>
            <a:custGeom>
              <a:avLst/>
              <a:gdLst/>
              <a:ahLst/>
              <a:cxnLst/>
              <a:rect l="l" t="t" r="r" b="b"/>
              <a:pathLst>
                <a:path w="546100" h="798829">
                  <a:moveTo>
                    <a:pt x="545566" y="0"/>
                  </a:moveTo>
                  <a:lnTo>
                    <a:pt x="0" y="0"/>
                  </a:lnTo>
                  <a:lnTo>
                    <a:pt x="0" y="798550"/>
                  </a:lnTo>
                  <a:lnTo>
                    <a:pt x="545566" y="798550"/>
                  </a:lnTo>
                  <a:lnTo>
                    <a:pt x="545566" y="0"/>
                  </a:lnTo>
                  <a:close/>
                </a:path>
              </a:pathLst>
            </a:custGeom>
            <a:solidFill>
              <a:srgbClr val="9ADBEB"/>
            </a:solidFill>
          </p:spPr>
          <p:txBody>
            <a:bodyPr wrap="square" lIns="0" tIns="0" rIns="0" bIns="0" rtlCol="0"/>
            <a:lstStyle/>
            <a:p>
              <a:endParaRPr/>
            </a:p>
          </p:txBody>
        </p:sp>
        <p:sp>
          <p:nvSpPr>
            <p:cNvPr id="37" name="object 37"/>
            <p:cNvSpPr/>
            <p:nvPr/>
          </p:nvSpPr>
          <p:spPr>
            <a:xfrm>
              <a:off x="3186683" y="3267481"/>
              <a:ext cx="734695" cy="33655"/>
            </a:xfrm>
            <a:custGeom>
              <a:avLst/>
              <a:gdLst/>
              <a:ahLst/>
              <a:cxnLst/>
              <a:rect l="l" t="t" r="r" b="b"/>
              <a:pathLst>
                <a:path w="734695" h="33654">
                  <a:moveTo>
                    <a:pt x="734542" y="0"/>
                  </a:moveTo>
                  <a:lnTo>
                    <a:pt x="0" y="0"/>
                  </a:lnTo>
                  <a:lnTo>
                    <a:pt x="0" y="33502"/>
                  </a:lnTo>
                  <a:lnTo>
                    <a:pt x="734542" y="33502"/>
                  </a:lnTo>
                  <a:lnTo>
                    <a:pt x="734542" y="0"/>
                  </a:lnTo>
                  <a:close/>
                </a:path>
              </a:pathLst>
            </a:custGeom>
            <a:solidFill>
              <a:srgbClr val="FCEBEB"/>
            </a:solidFill>
          </p:spPr>
          <p:txBody>
            <a:bodyPr wrap="square" lIns="0" tIns="0" rIns="0" bIns="0" rtlCol="0"/>
            <a:lstStyle/>
            <a:p>
              <a:endParaRPr/>
            </a:p>
          </p:txBody>
        </p:sp>
        <p:sp>
          <p:nvSpPr>
            <p:cNvPr id="38" name="object 38"/>
            <p:cNvSpPr/>
            <p:nvPr/>
          </p:nvSpPr>
          <p:spPr>
            <a:xfrm>
              <a:off x="3281171" y="3909085"/>
              <a:ext cx="546100" cy="253365"/>
            </a:xfrm>
            <a:custGeom>
              <a:avLst/>
              <a:gdLst/>
              <a:ahLst/>
              <a:cxnLst/>
              <a:rect l="l" t="t" r="r" b="b"/>
              <a:pathLst>
                <a:path w="546100" h="253364">
                  <a:moveTo>
                    <a:pt x="387603" y="0"/>
                  </a:moveTo>
                  <a:lnTo>
                    <a:pt x="237998" y="0"/>
                  </a:lnTo>
                  <a:lnTo>
                    <a:pt x="188340" y="9817"/>
                  </a:lnTo>
                  <a:lnTo>
                    <a:pt x="122666" y="37344"/>
                  </a:lnTo>
                  <a:lnTo>
                    <a:pt x="72898" y="88074"/>
                  </a:lnTo>
                  <a:lnTo>
                    <a:pt x="0" y="200266"/>
                  </a:lnTo>
                  <a:lnTo>
                    <a:pt x="0" y="252933"/>
                  </a:lnTo>
                  <a:lnTo>
                    <a:pt x="545591" y="252933"/>
                  </a:lnTo>
                  <a:lnTo>
                    <a:pt x="545591" y="61607"/>
                  </a:lnTo>
                  <a:lnTo>
                    <a:pt x="545338" y="61607"/>
                  </a:lnTo>
                  <a:lnTo>
                    <a:pt x="525162" y="44223"/>
                  </a:lnTo>
                  <a:lnTo>
                    <a:pt x="502808" y="30132"/>
                  </a:lnTo>
                  <a:lnTo>
                    <a:pt x="478668" y="19500"/>
                  </a:lnTo>
                  <a:lnTo>
                    <a:pt x="453136" y="12496"/>
                  </a:lnTo>
                  <a:lnTo>
                    <a:pt x="387603" y="0"/>
                  </a:lnTo>
                  <a:close/>
                </a:path>
              </a:pathLst>
            </a:custGeom>
            <a:solidFill>
              <a:srgbClr val="A976BE"/>
            </a:solidFill>
          </p:spPr>
          <p:txBody>
            <a:bodyPr wrap="square" lIns="0" tIns="0" rIns="0" bIns="0" rtlCol="0"/>
            <a:lstStyle/>
            <a:p>
              <a:endParaRPr/>
            </a:p>
          </p:txBody>
        </p:sp>
        <p:sp>
          <p:nvSpPr>
            <p:cNvPr id="39" name="object 39"/>
            <p:cNvSpPr/>
            <p:nvPr/>
          </p:nvSpPr>
          <p:spPr>
            <a:xfrm>
              <a:off x="3561587" y="3514343"/>
              <a:ext cx="233045" cy="271780"/>
            </a:xfrm>
            <a:custGeom>
              <a:avLst/>
              <a:gdLst/>
              <a:ahLst/>
              <a:cxnLst/>
              <a:rect l="l" t="t" r="r" b="b"/>
              <a:pathLst>
                <a:path w="233045" h="271779">
                  <a:moveTo>
                    <a:pt x="171323" y="0"/>
                  </a:moveTo>
                  <a:lnTo>
                    <a:pt x="147750" y="4708"/>
                  </a:lnTo>
                  <a:lnTo>
                    <a:pt x="128285" y="17573"/>
                  </a:lnTo>
                  <a:lnTo>
                    <a:pt x="114940" y="36701"/>
                  </a:lnTo>
                  <a:lnTo>
                    <a:pt x="109727" y="60197"/>
                  </a:lnTo>
                  <a:lnTo>
                    <a:pt x="0" y="78358"/>
                  </a:lnTo>
                  <a:lnTo>
                    <a:pt x="107061" y="271271"/>
                  </a:lnTo>
                  <a:lnTo>
                    <a:pt x="109503" y="269472"/>
                  </a:lnTo>
                  <a:lnTo>
                    <a:pt x="115935" y="262874"/>
                  </a:lnTo>
                  <a:lnTo>
                    <a:pt x="135382" y="228091"/>
                  </a:lnTo>
                  <a:lnTo>
                    <a:pt x="145462" y="175767"/>
                  </a:lnTo>
                  <a:lnTo>
                    <a:pt x="149351" y="119252"/>
                  </a:lnTo>
                  <a:lnTo>
                    <a:pt x="156083" y="121665"/>
                  </a:lnTo>
                  <a:lnTo>
                    <a:pt x="163575" y="123062"/>
                  </a:lnTo>
                  <a:lnTo>
                    <a:pt x="171323" y="123062"/>
                  </a:lnTo>
                  <a:lnTo>
                    <a:pt x="195252" y="118242"/>
                  </a:lnTo>
                  <a:lnTo>
                    <a:pt x="214836" y="105076"/>
                  </a:lnTo>
                  <a:lnTo>
                    <a:pt x="228062" y="85504"/>
                  </a:lnTo>
                  <a:lnTo>
                    <a:pt x="232917" y="61467"/>
                  </a:lnTo>
                  <a:lnTo>
                    <a:pt x="228205" y="37611"/>
                  </a:lnTo>
                  <a:lnTo>
                    <a:pt x="215026" y="18065"/>
                  </a:lnTo>
                  <a:lnTo>
                    <a:pt x="195395" y="4853"/>
                  </a:lnTo>
                  <a:lnTo>
                    <a:pt x="171323" y="0"/>
                  </a:lnTo>
                  <a:close/>
                </a:path>
              </a:pathLst>
            </a:custGeom>
            <a:solidFill>
              <a:srgbClr val="242845"/>
            </a:solidFill>
          </p:spPr>
          <p:txBody>
            <a:bodyPr wrap="square" lIns="0" tIns="0" rIns="0" bIns="0" rtlCol="0"/>
            <a:lstStyle/>
            <a:p>
              <a:endParaRPr/>
            </a:p>
          </p:txBody>
        </p:sp>
        <p:sp>
          <p:nvSpPr>
            <p:cNvPr id="40" name="object 40"/>
            <p:cNvSpPr/>
            <p:nvPr/>
          </p:nvSpPr>
          <p:spPr>
            <a:xfrm>
              <a:off x="3395472" y="3587495"/>
              <a:ext cx="273050" cy="439420"/>
            </a:xfrm>
            <a:custGeom>
              <a:avLst/>
              <a:gdLst/>
              <a:ahLst/>
              <a:cxnLst/>
              <a:rect l="l" t="t" r="r" b="b"/>
              <a:pathLst>
                <a:path w="273050" h="439420">
                  <a:moveTo>
                    <a:pt x="272796" y="0"/>
                  </a:moveTo>
                  <a:lnTo>
                    <a:pt x="0" y="0"/>
                  </a:lnTo>
                  <a:lnTo>
                    <a:pt x="0" y="213233"/>
                  </a:lnTo>
                  <a:lnTo>
                    <a:pt x="7556" y="250659"/>
                  </a:lnTo>
                  <a:lnTo>
                    <a:pt x="28155" y="281216"/>
                  </a:lnTo>
                  <a:lnTo>
                    <a:pt x="58712" y="301815"/>
                  </a:lnTo>
                  <a:lnTo>
                    <a:pt x="96139" y="309372"/>
                  </a:lnTo>
                  <a:lnTo>
                    <a:pt x="120942" y="309372"/>
                  </a:lnTo>
                  <a:lnTo>
                    <a:pt x="122936" y="320192"/>
                  </a:lnTo>
                  <a:lnTo>
                    <a:pt x="110477" y="330593"/>
                  </a:lnTo>
                  <a:lnTo>
                    <a:pt x="101041" y="342747"/>
                  </a:lnTo>
                  <a:lnTo>
                    <a:pt x="95046" y="356298"/>
                  </a:lnTo>
                  <a:lnTo>
                    <a:pt x="92964" y="370890"/>
                  </a:lnTo>
                  <a:lnTo>
                    <a:pt x="99999" y="397510"/>
                  </a:lnTo>
                  <a:lnTo>
                    <a:pt x="119227" y="419112"/>
                  </a:lnTo>
                  <a:lnTo>
                    <a:pt x="147764" y="433616"/>
                  </a:lnTo>
                  <a:lnTo>
                    <a:pt x="182753" y="438912"/>
                  </a:lnTo>
                  <a:lnTo>
                    <a:pt x="217868" y="433527"/>
                  </a:lnTo>
                  <a:lnTo>
                    <a:pt x="246481" y="418884"/>
                  </a:lnTo>
                  <a:lnTo>
                    <a:pt x="265734" y="397256"/>
                  </a:lnTo>
                  <a:lnTo>
                    <a:pt x="272796" y="370890"/>
                  </a:lnTo>
                  <a:lnTo>
                    <a:pt x="272796" y="160655"/>
                  </a:lnTo>
                  <a:lnTo>
                    <a:pt x="272796" y="158496"/>
                  </a:lnTo>
                  <a:lnTo>
                    <a:pt x="272796" y="0"/>
                  </a:lnTo>
                  <a:close/>
                </a:path>
              </a:pathLst>
            </a:custGeom>
            <a:solidFill>
              <a:srgbClr val="F8C2C0"/>
            </a:solidFill>
          </p:spPr>
          <p:txBody>
            <a:bodyPr wrap="square" lIns="0" tIns="0" rIns="0" bIns="0" rtlCol="0"/>
            <a:lstStyle/>
            <a:p>
              <a:endParaRPr/>
            </a:p>
          </p:txBody>
        </p:sp>
        <p:sp>
          <p:nvSpPr>
            <p:cNvPr id="41" name="object 41"/>
            <p:cNvSpPr/>
            <p:nvPr/>
          </p:nvSpPr>
          <p:spPr>
            <a:xfrm>
              <a:off x="3409188" y="3593591"/>
              <a:ext cx="269875" cy="172720"/>
            </a:xfrm>
            <a:custGeom>
              <a:avLst/>
              <a:gdLst/>
              <a:ahLst/>
              <a:cxnLst/>
              <a:rect l="l" t="t" r="r" b="b"/>
              <a:pathLst>
                <a:path w="269875" h="172720">
                  <a:moveTo>
                    <a:pt x="56388" y="68453"/>
                  </a:moveTo>
                  <a:lnTo>
                    <a:pt x="28194" y="50292"/>
                  </a:lnTo>
                  <a:lnTo>
                    <a:pt x="15824" y="52552"/>
                  </a:lnTo>
                  <a:lnTo>
                    <a:pt x="7531" y="57581"/>
                  </a:lnTo>
                  <a:lnTo>
                    <a:pt x="2844" y="62776"/>
                  </a:lnTo>
                  <a:lnTo>
                    <a:pt x="1270" y="65532"/>
                  </a:lnTo>
                  <a:lnTo>
                    <a:pt x="0" y="68453"/>
                  </a:lnTo>
                  <a:lnTo>
                    <a:pt x="1270" y="71374"/>
                  </a:lnTo>
                  <a:lnTo>
                    <a:pt x="3937" y="72771"/>
                  </a:lnTo>
                  <a:lnTo>
                    <a:pt x="4572" y="73025"/>
                  </a:lnTo>
                  <a:lnTo>
                    <a:pt x="5334" y="73152"/>
                  </a:lnTo>
                  <a:lnTo>
                    <a:pt x="8128" y="73152"/>
                  </a:lnTo>
                  <a:lnTo>
                    <a:pt x="10287" y="72136"/>
                  </a:lnTo>
                  <a:lnTo>
                    <a:pt x="11684" y="69850"/>
                  </a:lnTo>
                  <a:lnTo>
                    <a:pt x="16256" y="61468"/>
                  </a:lnTo>
                  <a:lnTo>
                    <a:pt x="40513" y="61468"/>
                  </a:lnTo>
                  <a:lnTo>
                    <a:pt x="44704" y="69342"/>
                  </a:lnTo>
                  <a:lnTo>
                    <a:pt x="44704" y="69850"/>
                  </a:lnTo>
                  <a:lnTo>
                    <a:pt x="45847" y="72009"/>
                  </a:lnTo>
                  <a:lnTo>
                    <a:pt x="47752" y="73152"/>
                  </a:lnTo>
                  <a:lnTo>
                    <a:pt x="51562" y="73152"/>
                  </a:lnTo>
                  <a:lnTo>
                    <a:pt x="52197" y="72771"/>
                  </a:lnTo>
                  <a:lnTo>
                    <a:pt x="55118" y="71374"/>
                  </a:lnTo>
                  <a:lnTo>
                    <a:pt x="56388" y="68453"/>
                  </a:lnTo>
                  <a:close/>
                </a:path>
                <a:path w="269875" h="172720">
                  <a:moveTo>
                    <a:pt x="68580" y="120777"/>
                  </a:moveTo>
                  <a:lnTo>
                    <a:pt x="66167" y="118618"/>
                  </a:lnTo>
                  <a:lnTo>
                    <a:pt x="65151" y="117856"/>
                  </a:lnTo>
                  <a:lnTo>
                    <a:pt x="63754" y="117348"/>
                  </a:lnTo>
                  <a:lnTo>
                    <a:pt x="62357" y="117348"/>
                  </a:lnTo>
                  <a:lnTo>
                    <a:pt x="60960" y="117348"/>
                  </a:lnTo>
                  <a:lnTo>
                    <a:pt x="36576" y="155448"/>
                  </a:lnTo>
                  <a:lnTo>
                    <a:pt x="36576" y="159004"/>
                  </a:lnTo>
                  <a:lnTo>
                    <a:pt x="38354" y="162941"/>
                  </a:lnTo>
                  <a:lnTo>
                    <a:pt x="41402" y="165354"/>
                  </a:lnTo>
                  <a:lnTo>
                    <a:pt x="47752" y="171323"/>
                  </a:lnTo>
                  <a:lnTo>
                    <a:pt x="58928" y="171958"/>
                  </a:lnTo>
                  <a:lnTo>
                    <a:pt x="62611" y="171958"/>
                  </a:lnTo>
                  <a:lnTo>
                    <a:pt x="62611" y="172212"/>
                  </a:lnTo>
                  <a:lnTo>
                    <a:pt x="65913" y="172212"/>
                  </a:lnTo>
                  <a:lnTo>
                    <a:pt x="67945" y="169545"/>
                  </a:lnTo>
                  <a:lnTo>
                    <a:pt x="67945" y="163195"/>
                  </a:lnTo>
                  <a:lnTo>
                    <a:pt x="65532" y="160782"/>
                  </a:lnTo>
                  <a:lnTo>
                    <a:pt x="58928" y="160782"/>
                  </a:lnTo>
                  <a:lnTo>
                    <a:pt x="51943" y="160274"/>
                  </a:lnTo>
                  <a:lnTo>
                    <a:pt x="49276" y="157480"/>
                  </a:lnTo>
                  <a:lnTo>
                    <a:pt x="49022" y="156972"/>
                  </a:lnTo>
                  <a:lnTo>
                    <a:pt x="48387" y="156337"/>
                  </a:lnTo>
                  <a:lnTo>
                    <a:pt x="48387" y="155448"/>
                  </a:lnTo>
                  <a:lnTo>
                    <a:pt x="50139" y="149161"/>
                  </a:lnTo>
                  <a:lnTo>
                    <a:pt x="54584" y="141401"/>
                  </a:lnTo>
                  <a:lnTo>
                    <a:pt x="60439" y="133438"/>
                  </a:lnTo>
                  <a:lnTo>
                    <a:pt x="66421" y="126492"/>
                  </a:lnTo>
                  <a:lnTo>
                    <a:pt x="68580" y="124333"/>
                  </a:lnTo>
                  <a:lnTo>
                    <a:pt x="68580" y="120777"/>
                  </a:lnTo>
                  <a:close/>
                </a:path>
                <a:path w="269875" h="172720">
                  <a:moveTo>
                    <a:pt x="146304" y="68453"/>
                  </a:moveTo>
                  <a:lnTo>
                    <a:pt x="118110" y="50292"/>
                  </a:lnTo>
                  <a:lnTo>
                    <a:pt x="105740" y="52552"/>
                  </a:lnTo>
                  <a:lnTo>
                    <a:pt x="97447" y="57581"/>
                  </a:lnTo>
                  <a:lnTo>
                    <a:pt x="92760" y="62776"/>
                  </a:lnTo>
                  <a:lnTo>
                    <a:pt x="91186" y="65532"/>
                  </a:lnTo>
                  <a:lnTo>
                    <a:pt x="89916" y="68453"/>
                  </a:lnTo>
                  <a:lnTo>
                    <a:pt x="91186" y="71374"/>
                  </a:lnTo>
                  <a:lnTo>
                    <a:pt x="93853" y="72771"/>
                  </a:lnTo>
                  <a:lnTo>
                    <a:pt x="94488" y="73025"/>
                  </a:lnTo>
                  <a:lnTo>
                    <a:pt x="95250" y="73152"/>
                  </a:lnTo>
                  <a:lnTo>
                    <a:pt x="98044" y="73152"/>
                  </a:lnTo>
                  <a:lnTo>
                    <a:pt x="100203" y="72136"/>
                  </a:lnTo>
                  <a:lnTo>
                    <a:pt x="101600" y="69850"/>
                  </a:lnTo>
                  <a:lnTo>
                    <a:pt x="106172" y="61468"/>
                  </a:lnTo>
                  <a:lnTo>
                    <a:pt x="130429" y="61468"/>
                  </a:lnTo>
                  <a:lnTo>
                    <a:pt x="134620" y="69342"/>
                  </a:lnTo>
                  <a:lnTo>
                    <a:pt x="134620" y="69850"/>
                  </a:lnTo>
                  <a:lnTo>
                    <a:pt x="135763" y="72009"/>
                  </a:lnTo>
                  <a:lnTo>
                    <a:pt x="137541" y="73152"/>
                  </a:lnTo>
                  <a:lnTo>
                    <a:pt x="141478" y="73152"/>
                  </a:lnTo>
                  <a:lnTo>
                    <a:pt x="142113" y="72771"/>
                  </a:lnTo>
                  <a:lnTo>
                    <a:pt x="145034" y="71374"/>
                  </a:lnTo>
                  <a:lnTo>
                    <a:pt x="146304" y="68453"/>
                  </a:lnTo>
                  <a:close/>
                </a:path>
                <a:path w="269875" h="172720">
                  <a:moveTo>
                    <a:pt x="269748" y="26035"/>
                  </a:moveTo>
                  <a:lnTo>
                    <a:pt x="184404" y="0"/>
                  </a:lnTo>
                  <a:lnTo>
                    <a:pt x="200787" y="54864"/>
                  </a:lnTo>
                  <a:lnTo>
                    <a:pt x="206502" y="68503"/>
                  </a:lnTo>
                  <a:lnTo>
                    <a:pt x="214591" y="80746"/>
                  </a:lnTo>
                  <a:lnTo>
                    <a:pt x="224815" y="91236"/>
                  </a:lnTo>
                  <a:lnTo>
                    <a:pt x="236982" y="99568"/>
                  </a:lnTo>
                  <a:lnTo>
                    <a:pt x="266192" y="115824"/>
                  </a:lnTo>
                  <a:lnTo>
                    <a:pt x="269748" y="26035"/>
                  </a:lnTo>
                  <a:close/>
                </a:path>
              </a:pathLst>
            </a:custGeom>
            <a:solidFill>
              <a:srgbClr val="242845"/>
            </a:solidFill>
          </p:spPr>
          <p:txBody>
            <a:bodyPr wrap="square" lIns="0" tIns="0" rIns="0" bIns="0" rtlCol="0"/>
            <a:lstStyle/>
            <a:p>
              <a:endParaRPr/>
            </a:p>
          </p:txBody>
        </p:sp>
        <p:sp>
          <p:nvSpPr>
            <p:cNvPr id="42" name="object 42"/>
            <p:cNvSpPr/>
            <p:nvPr/>
          </p:nvSpPr>
          <p:spPr>
            <a:xfrm>
              <a:off x="3607054" y="3653027"/>
              <a:ext cx="114935" cy="114300"/>
            </a:xfrm>
            <a:custGeom>
              <a:avLst/>
              <a:gdLst/>
              <a:ahLst/>
              <a:cxnLst/>
              <a:rect l="l" t="t" r="r" b="b"/>
              <a:pathLst>
                <a:path w="114935" h="114300">
                  <a:moveTo>
                    <a:pt x="88773" y="0"/>
                  </a:moveTo>
                  <a:lnTo>
                    <a:pt x="81407" y="0"/>
                  </a:lnTo>
                  <a:lnTo>
                    <a:pt x="74041" y="0"/>
                  </a:lnTo>
                  <a:lnTo>
                    <a:pt x="66548" y="2794"/>
                  </a:lnTo>
                  <a:lnTo>
                    <a:pt x="60833" y="8255"/>
                  </a:lnTo>
                  <a:lnTo>
                    <a:pt x="8382" y="60579"/>
                  </a:lnTo>
                  <a:lnTo>
                    <a:pt x="2095" y="70147"/>
                  </a:lnTo>
                  <a:lnTo>
                    <a:pt x="0" y="81026"/>
                  </a:lnTo>
                  <a:lnTo>
                    <a:pt x="2095" y="91904"/>
                  </a:lnTo>
                  <a:lnTo>
                    <a:pt x="8382" y="101473"/>
                  </a:lnTo>
                  <a:lnTo>
                    <a:pt x="12826" y="106045"/>
                  </a:lnTo>
                  <a:lnTo>
                    <a:pt x="18542" y="111506"/>
                  </a:lnTo>
                  <a:lnTo>
                    <a:pt x="25908" y="114300"/>
                  </a:lnTo>
                  <a:lnTo>
                    <a:pt x="40767" y="114300"/>
                  </a:lnTo>
                  <a:lnTo>
                    <a:pt x="48133" y="111506"/>
                  </a:lnTo>
                  <a:lnTo>
                    <a:pt x="106172" y="53721"/>
                  </a:lnTo>
                  <a:lnTo>
                    <a:pt x="112601" y="44188"/>
                  </a:lnTo>
                  <a:lnTo>
                    <a:pt x="114744" y="33369"/>
                  </a:lnTo>
                  <a:lnTo>
                    <a:pt x="112601" y="22502"/>
                  </a:lnTo>
                  <a:lnTo>
                    <a:pt x="106172" y="12827"/>
                  </a:lnTo>
                  <a:lnTo>
                    <a:pt x="96138" y="2794"/>
                  </a:lnTo>
                  <a:lnTo>
                    <a:pt x="88773" y="0"/>
                  </a:lnTo>
                  <a:close/>
                </a:path>
              </a:pathLst>
            </a:custGeom>
            <a:solidFill>
              <a:srgbClr val="F8C2C0"/>
            </a:solidFill>
          </p:spPr>
          <p:txBody>
            <a:bodyPr wrap="square" lIns="0" tIns="0" rIns="0" bIns="0" rtlCol="0"/>
            <a:lstStyle/>
            <a:p>
              <a:endParaRPr/>
            </a:p>
          </p:txBody>
        </p:sp>
        <p:sp>
          <p:nvSpPr>
            <p:cNvPr id="43" name="object 43"/>
            <p:cNvSpPr/>
            <p:nvPr/>
          </p:nvSpPr>
          <p:spPr>
            <a:xfrm>
              <a:off x="3654552" y="3666743"/>
              <a:ext cx="41275" cy="55244"/>
            </a:xfrm>
            <a:custGeom>
              <a:avLst/>
              <a:gdLst/>
              <a:ahLst/>
              <a:cxnLst/>
              <a:rect l="l" t="t" r="r" b="b"/>
              <a:pathLst>
                <a:path w="41275" h="55245">
                  <a:moveTo>
                    <a:pt x="41148" y="5969"/>
                  </a:moveTo>
                  <a:lnTo>
                    <a:pt x="40259" y="2159"/>
                  </a:lnTo>
                  <a:lnTo>
                    <a:pt x="37465" y="762"/>
                  </a:lnTo>
                  <a:lnTo>
                    <a:pt x="36703" y="254"/>
                  </a:lnTo>
                  <a:lnTo>
                    <a:pt x="35814" y="0"/>
                  </a:lnTo>
                  <a:lnTo>
                    <a:pt x="34798" y="0"/>
                  </a:lnTo>
                  <a:lnTo>
                    <a:pt x="32766" y="0"/>
                  </a:lnTo>
                  <a:lnTo>
                    <a:pt x="30734" y="1016"/>
                  </a:lnTo>
                  <a:lnTo>
                    <a:pt x="29718" y="2794"/>
                  </a:lnTo>
                  <a:lnTo>
                    <a:pt x="9867" y="33667"/>
                  </a:lnTo>
                  <a:lnTo>
                    <a:pt x="9144" y="34290"/>
                  </a:lnTo>
                  <a:lnTo>
                    <a:pt x="9144" y="34798"/>
                  </a:lnTo>
                  <a:lnTo>
                    <a:pt x="0" y="49022"/>
                  </a:lnTo>
                  <a:lnTo>
                    <a:pt x="889" y="52832"/>
                  </a:lnTo>
                  <a:lnTo>
                    <a:pt x="3556" y="54229"/>
                  </a:lnTo>
                  <a:lnTo>
                    <a:pt x="5334" y="54864"/>
                  </a:lnTo>
                  <a:lnTo>
                    <a:pt x="8382" y="54864"/>
                  </a:lnTo>
                  <a:lnTo>
                    <a:pt x="10160" y="54229"/>
                  </a:lnTo>
                  <a:lnTo>
                    <a:pt x="11430" y="52578"/>
                  </a:lnTo>
                  <a:lnTo>
                    <a:pt x="17780" y="42672"/>
                  </a:lnTo>
                  <a:lnTo>
                    <a:pt x="36957" y="42672"/>
                  </a:lnTo>
                  <a:lnTo>
                    <a:pt x="39624" y="40005"/>
                  </a:lnTo>
                  <a:lnTo>
                    <a:pt x="39624" y="34290"/>
                  </a:lnTo>
                  <a:lnTo>
                    <a:pt x="36957" y="32004"/>
                  </a:lnTo>
                  <a:lnTo>
                    <a:pt x="24625" y="32004"/>
                  </a:lnTo>
                  <a:lnTo>
                    <a:pt x="39624" y="8636"/>
                  </a:lnTo>
                  <a:lnTo>
                    <a:pt x="41148" y="5969"/>
                  </a:lnTo>
                  <a:close/>
                </a:path>
              </a:pathLst>
            </a:custGeom>
            <a:solidFill>
              <a:srgbClr val="242845"/>
            </a:solidFill>
          </p:spPr>
          <p:txBody>
            <a:bodyPr wrap="square" lIns="0" tIns="0" rIns="0" bIns="0" rtlCol="0"/>
            <a:lstStyle/>
            <a:p>
              <a:endParaRPr/>
            </a:p>
          </p:txBody>
        </p:sp>
        <p:sp>
          <p:nvSpPr>
            <p:cNvPr id="44" name="object 44"/>
            <p:cNvSpPr/>
            <p:nvPr/>
          </p:nvSpPr>
          <p:spPr>
            <a:xfrm>
              <a:off x="3457955" y="3781043"/>
              <a:ext cx="53340" cy="35560"/>
            </a:xfrm>
            <a:custGeom>
              <a:avLst/>
              <a:gdLst/>
              <a:ahLst/>
              <a:cxnLst/>
              <a:rect l="l" t="t" r="r" b="b"/>
              <a:pathLst>
                <a:path w="53339" h="35560">
                  <a:moveTo>
                    <a:pt x="52705" y="0"/>
                  </a:moveTo>
                  <a:lnTo>
                    <a:pt x="0" y="20700"/>
                  </a:lnTo>
                  <a:lnTo>
                    <a:pt x="2159" y="22943"/>
                  </a:lnTo>
                  <a:lnTo>
                    <a:pt x="8032" y="27876"/>
                  </a:lnTo>
                  <a:lnTo>
                    <a:pt x="16716" y="32809"/>
                  </a:lnTo>
                  <a:lnTo>
                    <a:pt x="27305" y="35051"/>
                  </a:lnTo>
                  <a:lnTo>
                    <a:pt x="30099" y="35051"/>
                  </a:lnTo>
                  <a:lnTo>
                    <a:pt x="52746" y="4183"/>
                  </a:lnTo>
                  <a:lnTo>
                    <a:pt x="52705" y="0"/>
                  </a:lnTo>
                  <a:close/>
                </a:path>
              </a:pathLst>
            </a:custGeom>
            <a:solidFill>
              <a:srgbClr val="FFFFFF"/>
            </a:solidFill>
          </p:spPr>
          <p:txBody>
            <a:bodyPr wrap="square" lIns="0" tIns="0" rIns="0" bIns="0" rtlCol="0"/>
            <a:lstStyle/>
            <a:p>
              <a:endParaRPr/>
            </a:p>
          </p:txBody>
        </p:sp>
        <p:sp>
          <p:nvSpPr>
            <p:cNvPr id="45" name="object 45"/>
            <p:cNvSpPr/>
            <p:nvPr/>
          </p:nvSpPr>
          <p:spPr>
            <a:xfrm>
              <a:off x="3361944" y="3468623"/>
              <a:ext cx="350520" cy="692150"/>
            </a:xfrm>
            <a:custGeom>
              <a:avLst/>
              <a:gdLst/>
              <a:ahLst/>
              <a:cxnLst/>
              <a:rect l="l" t="t" r="r" b="b"/>
              <a:pathLst>
                <a:path w="350520" h="692150">
                  <a:moveTo>
                    <a:pt x="18288" y="643369"/>
                  </a:moveTo>
                  <a:lnTo>
                    <a:pt x="16129" y="640422"/>
                  </a:lnTo>
                  <a:lnTo>
                    <a:pt x="12446" y="640105"/>
                  </a:lnTo>
                  <a:lnTo>
                    <a:pt x="9652" y="640105"/>
                  </a:lnTo>
                  <a:lnTo>
                    <a:pt x="6985" y="642086"/>
                  </a:lnTo>
                  <a:lnTo>
                    <a:pt x="6350" y="644817"/>
                  </a:lnTo>
                  <a:lnTo>
                    <a:pt x="0" y="691870"/>
                  </a:lnTo>
                  <a:lnTo>
                    <a:pt x="11303" y="691870"/>
                  </a:lnTo>
                  <a:lnTo>
                    <a:pt x="17399" y="646303"/>
                  </a:lnTo>
                  <a:lnTo>
                    <a:pt x="18288" y="643369"/>
                  </a:lnTo>
                  <a:close/>
                </a:path>
                <a:path w="350520" h="692150">
                  <a:moveTo>
                    <a:pt x="94488" y="228346"/>
                  </a:moveTo>
                  <a:lnTo>
                    <a:pt x="88646" y="222504"/>
                  </a:lnTo>
                  <a:lnTo>
                    <a:pt x="81661" y="222504"/>
                  </a:lnTo>
                  <a:lnTo>
                    <a:pt x="74422" y="222504"/>
                  </a:lnTo>
                  <a:lnTo>
                    <a:pt x="68580" y="228346"/>
                  </a:lnTo>
                  <a:lnTo>
                    <a:pt x="68580" y="242570"/>
                  </a:lnTo>
                  <a:lnTo>
                    <a:pt x="74422" y="248412"/>
                  </a:lnTo>
                  <a:lnTo>
                    <a:pt x="88646" y="248412"/>
                  </a:lnTo>
                  <a:lnTo>
                    <a:pt x="94488" y="242570"/>
                  </a:lnTo>
                  <a:lnTo>
                    <a:pt x="94488" y="228346"/>
                  </a:lnTo>
                  <a:close/>
                </a:path>
                <a:path w="350520" h="692150">
                  <a:moveTo>
                    <a:pt x="153670" y="309753"/>
                  </a:moveTo>
                  <a:lnTo>
                    <a:pt x="152400" y="308229"/>
                  </a:lnTo>
                  <a:lnTo>
                    <a:pt x="151003" y="306959"/>
                  </a:lnTo>
                  <a:lnTo>
                    <a:pt x="149860" y="306578"/>
                  </a:lnTo>
                  <a:lnTo>
                    <a:pt x="148717" y="306324"/>
                  </a:lnTo>
                  <a:lnTo>
                    <a:pt x="147066" y="306324"/>
                  </a:lnTo>
                  <a:lnTo>
                    <a:pt x="146431" y="306451"/>
                  </a:lnTo>
                  <a:lnTo>
                    <a:pt x="145923" y="306705"/>
                  </a:lnTo>
                  <a:lnTo>
                    <a:pt x="141986" y="308305"/>
                  </a:lnTo>
                  <a:lnTo>
                    <a:pt x="141986" y="320548"/>
                  </a:lnTo>
                  <a:lnTo>
                    <a:pt x="141097" y="327787"/>
                  </a:lnTo>
                  <a:lnTo>
                    <a:pt x="138176" y="337820"/>
                  </a:lnTo>
                  <a:lnTo>
                    <a:pt x="127127" y="341884"/>
                  </a:lnTo>
                  <a:lnTo>
                    <a:pt x="125095" y="342265"/>
                  </a:lnTo>
                  <a:lnTo>
                    <a:pt x="116459" y="342265"/>
                  </a:lnTo>
                  <a:lnTo>
                    <a:pt x="110363" y="338582"/>
                  </a:lnTo>
                  <a:lnTo>
                    <a:pt x="106045" y="335153"/>
                  </a:lnTo>
                  <a:lnTo>
                    <a:pt x="141986" y="320548"/>
                  </a:lnTo>
                  <a:lnTo>
                    <a:pt x="141986" y="308305"/>
                  </a:lnTo>
                  <a:lnTo>
                    <a:pt x="93853" y="327787"/>
                  </a:lnTo>
                  <a:lnTo>
                    <a:pt x="92329" y="328803"/>
                  </a:lnTo>
                  <a:lnTo>
                    <a:pt x="90805" y="329692"/>
                  </a:lnTo>
                  <a:lnTo>
                    <a:pt x="90551" y="331724"/>
                  </a:lnTo>
                  <a:lnTo>
                    <a:pt x="89916" y="333248"/>
                  </a:lnTo>
                  <a:lnTo>
                    <a:pt x="90551" y="335153"/>
                  </a:lnTo>
                  <a:lnTo>
                    <a:pt x="122682" y="353568"/>
                  </a:lnTo>
                  <a:lnTo>
                    <a:pt x="126238" y="353568"/>
                  </a:lnTo>
                  <a:lnTo>
                    <a:pt x="153035" y="320548"/>
                  </a:lnTo>
                  <a:lnTo>
                    <a:pt x="153593" y="317017"/>
                  </a:lnTo>
                  <a:lnTo>
                    <a:pt x="153670" y="309753"/>
                  </a:lnTo>
                  <a:close/>
                </a:path>
                <a:path w="350520" h="692150">
                  <a:moveTo>
                    <a:pt x="182880" y="228346"/>
                  </a:moveTo>
                  <a:lnTo>
                    <a:pt x="177038" y="222504"/>
                  </a:lnTo>
                  <a:lnTo>
                    <a:pt x="170053" y="222504"/>
                  </a:lnTo>
                  <a:lnTo>
                    <a:pt x="162814" y="222504"/>
                  </a:lnTo>
                  <a:lnTo>
                    <a:pt x="156972" y="228346"/>
                  </a:lnTo>
                  <a:lnTo>
                    <a:pt x="156972" y="242570"/>
                  </a:lnTo>
                  <a:lnTo>
                    <a:pt x="162814" y="248412"/>
                  </a:lnTo>
                  <a:lnTo>
                    <a:pt x="177038" y="248412"/>
                  </a:lnTo>
                  <a:lnTo>
                    <a:pt x="182880" y="242570"/>
                  </a:lnTo>
                  <a:lnTo>
                    <a:pt x="182880" y="228346"/>
                  </a:lnTo>
                  <a:close/>
                </a:path>
                <a:path w="350520" h="692150">
                  <a:moveTo>
                    <a:pt x="350520" y="163068"/>
                  </a:moveTo>
                  <a:lnTo>
                    <a:pt x="344665" y="119595"/>
                  </a:lnTo>
                  <a:lnTo>
                    <a:pt x="328168" y="80606"/>
                  </a:lnTo>
                  <a:lnTo>
                    <a:pt x="302577" y="47625"/>
                  </a:lnTo>
                  <a:lnTo>
                    <a:pt x="269443" y="22186"/>
                  </a:lnTo>
                  <a:lnTo>
                    <a:pt x="230339" y="5803"/>
                  </a:lnTo>
                  <a:lnTo>
                    <a:pt x="186817" y="0"/>
                  </a:lnTo>
                  <a:lnTo>
                    <a:pt x="151765" y="0"/>
                  </a:lnTo>
                  <a:lnTo>
                    <a:pt x="105638" y="9283"/>
                  </a:lnTo>
                  <a:lnTo>
                    <a:pt x="68072" y="34569"/>
                  </a:lnTo>
                  <a:lnTo>
                    <a:pt x="42786" y="72072"/>
                  </a:lnTo>
                  <a:lnTo>
                    <a:pt x="33528" y="117983"/>
                  </a:lnTo>
                  <a:lnTo>
                    <a:pt x="350520" y="163068"/>
                  </a:lnTo>
                  <a:close/>
                </a:path>
              </a:pathLst>
            </a:custGeom>
            <a:solidFill>
              <a:srgbClr val="242845"/>
            </a:solidFill>
          </p:spPr>
          <p:txBody>
            <a:bodyPr wrap="square" lIns="0" tIns="0" rIns="0" bIns="0" rtlCol="0"/>
            <a:lstStyle/>
            <a:p>
              <a:endParaRPr/>
            </a:p>
          </p:txBody>
        </p:sp>
        <p:sp>
          <p:nvSpPr>
            <p:cNvPr id="46" name="object 46"/>
            <p:cNvSpPr/>
            <p:nvPr/>
          </p:nvSpPr>
          <p:spPr>
            <a:xfrm>
              <a:off x="3549141" y="3948097"/>
              <a:ext cx="922655" cy="840740"/>
            </a:xfrm>
            <a:custGeom>
              <a:avLst/>
              <a:gdLst/>
              <a:ahLst/>
              <a:cxnLst/>
              <a:rect l="l" t="t" r="r" b="b"/>
              <a:pathLst>
                <a:path w="922654" h="840739">
                  <a:moveTo>
                    <a:pt x="739977" y="0"/>
                  </a:moveTo>
                  <a:lnTo>
                    <a:pt x="693038" y="7672"/>
                  </a:lnTo>
                  <a:lnTo>
                    <a:pt x="645390" y="23070"/>
                  </a:lnTo>
                  <a:lnTo>
                    <a:pt x="600424" y="45458"/>
                  </a:lnTo>
                  <a:lnTo>
                    <a:pt x="572008" y="62498"/>
                  </a:lnTo>
                  <a:lnTo>
                    <a:pt x="526135" y="88990"/>
                  </a:lnTo>
                  <a:lnTo>
                    <a:pt x="482858" y="117634"/>
                  </a:lnTo>
                  <a:lnTo>
                    <a:pt x="441769" y="148226"/>
                  </a:lnTo>
                  <a:lnTo>
                    <a:pt x="402458" y="180565"/>
                  </a:lnTo>
                  <a:lnTo>
                    <a:pt x="364515" y="214447"/>
                  </a:lnTo>
                  <a:lnTo>
                    <a:pt x="252606" y="321124"/>
                  </a:lnTo>
                  <a:lnTo>
                    <a:pt x="215642" y="357067"/>
                  </a:lnTo>
                  <a:lnTo>
                    <a:pt x="179475" y="393722"/>
                  </a:lnTo>
                  <a:lnTo>
                    <a:pt x="144454" y="431516"/>
                  </a:lnTo>
                  <a:lnTo>
                    <a:pt x="110929" y="470877"/>
                  </a:lnTo>
                  <a:lnTo>
                    <a:pt x="79248" y="512230"/>
                  </a:lnTo>
                  <a:lnTo>
                    <a:pt x="48577" y="557212"/>
                  </a:lnTo>
                  <a:lnTo>
                    <a:pt x="23431" y="605944"/>
                  </a:lnTo>
                  <a:lnTo>
                    <a:pt x="6381" y="658266"/>
                  </a:lnTo>
                  <a:lnTo>
                    <a:pt x="0" y="714021"/>
                  </a:lnTo>
                  <a:lnTo>
                    <a:pt x="10673" y="764272"/>
                  </a:lnTo>
                  <a:lnTo>
                    <a:pt x="35854" y="803668"/>
                  </a:lnTo>
                  <a:lnTo>
                    <a:pt x="72374" y="829787"/>
                  </a:lnTo>
                  <a:lnTo>
                    <a:pt x="117063" y="840209"/>
                  </a:lnTo>
                  <a:lnTo>
                    <a:pt x="166750" y="832512"/>
                  </a:lnTo>
                  <a:lnTo>
                    <a:pt x="211667" y="819130"/>
                  </a:lnTo>
                  <a:lnTo>
                    <a:pt x="254777" y="798420"/>
                  </a:lnTo>
                  <a:lnTo>
                    <a:pt x="280797" y="781089"/>
                  </a:lnTo>
                  <a:lnTo>
                    <a:pt x="323962" y="754771"/>
                  </a:lnTo>
                  <a:lnTo>
                    <a:pt x="366246" y="727318"/>
                  </a:lnTo>
                  <a:lnTo>
                    <a:pt x="407703" y="698803"/>
                  </a:lnTo>
                  <a:lnTo>
                    <a:pt x="448389" y="669298"/>
                  </a:lnTo>
                  <a:lnTo>
                    <a:pt x="488360" y="638877"/>
                  </a:lnTo>
                  <a:lnTo>
                    <a:pt x="527669" y="607611"/>
                  </a:lnTo>
                  <a:lnTo>
                    <a:pt x="566372" y="575572"/>
                  </a:lnTo>
                  <a:lnTo>
                    <a:pt x="604524" y="542835"/>
                  </a:lnTo>
                  <a:lnTo>
                    <a:pt x="642181" y="509470"/>
                  </a:lnTo>
                  <a:lnTo>
                    <a:pt x="679397" y="475550"/>
                  </a:lnTo>
                  <a:lnTo>
                    <a:pt x="716228" y="441149"/>
                  </a:lnTo>
                  <a:lnTo>
                    <a:pt x="752729" y="406338"/>
                  </a:lnTo>
                  <a:lnTo>
                    <a:pt x="788656" y="369536"/>
                  </a:lnTo>
                  <a:lnTo>
                    <a:pt x="824214" y="331325"/>
                  </a:lnTo>
                  <a:lnTo>
                    <a:pt x="858510" y="291581"/>
                  </a:lnTo>
                  <a:lnTo>
                    <a:pt x="890651" y="250179"/>
                  </a:lnTo>
                  <a:lnTo>
                    <a:pt x="913288" y="205924"/>
                  </a:lnTo>
                  <a:lnTo>
                    <a:pt x="922277" y="162871"/>
                  </a:lnTo>
                  <a:lnTo>
                    <a:pt x="917927" y="121694"/>
                  </a:lnTo>
                  <a:lnTo>
                    <a:pt x="900550" y="83067"/>
                  </a:lnTo>
                  <a:lnTo>
                    <a:pt x="870458" y="47664"/>
                  </a:lnTo>
                  <a:lnTo>
                    <a:pt x="829377" y="17525"/>
                  </a:lnTo>
                  <a:lnTo>
                    <a:pt x="785653" y="2460"/>
                  </a:lnTo>
                  <a:lnTo>
                    <a:pt x="739977" y="0"/>
                  </a:lnTo>
                  <a:close/>
                </a:path>
              </a:pathLst>
            </a:custGeom>
            <a:solidFill>
              <a:srgbClr val="81D2E7"/>
            </a:solidFill>
          </p:spPr>
          <p:txBody>
            <a:bodyPr wrap="square" lIns="0" tIns="0" rIns="0" bIns="0" rtlCol="0"/>
            <a:lstStyle/>
            <a:p>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54123" y="1523"/>
            <a:ext cx="868680" cy="119380"/>
          </a:xfrm>
          <a:custGeom>
            <a:avLst/>
            <a:gdLst/>
            <a:ahLst/>
            <a:cxnLst/>
            <a:rect l="l" t="t" r="r" b="b"/>
            <a:pathLst>
              <a:path w="868680" h="119380">
                <a:moveTo>
                  <a:pt x="868552" y="0"/>
                </a:moveTo>
                <a:lnTo>
                  <a:pt x="0" y="0"/>
                </a:lnTo>
                <a:lnTo>
                  <a:pt x="44037" y="19700"/>
                </a:lnTo>
                <a:lnTo>
                  <a:pt x="136861" y="47452"/>
                </a:lnTo>
                <a:lnTo>
                  <a:pt x="184004" y="58349"/>
                </a:lnTo>
                <a:lnTo>
                  <a:pt x="231266" y="67786"/>
                </a:lnTo>
                <a:lnTo>
                  <a:pt x="278699" y="76312"/>
                </a:lnTo>
                <a:lnTo>
                  <a:pt x="374269" y="92837"/>
                </a:lnTo>
                <a:lnTo>
                  <a:pt x="428475" y="101396"/>
                </a:lnTo>
                <a:lnTo>
                  <a:pt x="483188" y="108584"/>
                </a:lnTo>
                <a:lnTo>
                  <a:pt x="538394" y="114096"/>
                </a:lnTo>
                <a:lnTo>
                  <a:pt x="594082" y="117627"/>
                </a:lnTo>
                <a:lnTo>
                  <a:pt x="650239" y="118872"/>
                </a:lnTo>
                <a:lnTo>
                  <a:pt x="689673" y="116847"/>
                </a:lnTo>
                <a:lnTo>
                  <a:pt x="727868" y="110775"/>
                </a:lnTo>
                <a:lnTo>
                  <a:pt x="765254" y="100655"/>
                </a:lnTo>
                <a:lnTo>
                  <a:pt x="802258" y="86487"/>
                </a:lnTo>
                <a:lnTo>
                  <a:pt x="835691" y="63976"/>
                </a:lnTo>
                <a:lnTo>
                  <a:pt x="857884" y="30225"/>
                </a:lnTo>
                <a:lnTo>
                  <a:pt x="860105" y="22467"/>
                </a:lnTo>
                <a:lnTo>
                  <a:pt x="866261" y="7758"/>
                </a:lnTo>
                <a:lnTo>
                  <a:pt x="868552" y="0"/>
                </a:lnTo>
                <a:close/>
              </a:path>
            </a:pathLst>
          </a:custGeom>
          <a:solidFill>
            <a:srgbClr val="42BADF"/>
          </a:solidFill>
        </p:spPr>
        <p:txBody>
          <a:bodyPr wrap="square" lIns="0" tIns="0" rIns="0" bIns="0" rtlCol="0"/>
          <a:lstStyle/>
          <a:p>
            <a:endParaRPr/>
          </a:p>
        </p:txBody>
      </p:sp>
      <p:grpSp>
        <p:nvGrpSpPr>
          <p:cNvPr id="3" name="object 3"/>
          <p:cNvGrpSpPr/>
          <p:nvPr/>
        </p:nvGrpSpPr>
        <p:grpSpPr>
          <a:xfrm>
            <a:off x="123444" y="1523"/>
            <a:ext cx="571500" cy="216535"/>
            <a:chOff x="123444" y="1523"/>
            <a:chExt cx="571500" cy="216535"/>
          </a:xfrm>
        </p:grpSpPr>
        <p:sp>
          <p:nvSpPr>
            <p:cNvPr id="4" name="object 4"/>
            <p:cNvSpPr/>
            <p:nvPr/>
          </p:nvSpPr>
          <p:spPr>
            <a:xfrm>
              <a:off x="123444" y="1523"/>
              <a:ext cx="238125" cy="60960"/>
            </a:xfrm>
            <a:custGeom>
              <a:avLst/>
              <a:gdLst/>
              <a:ahLst/>
              <a:cxnLst/>
              <a:rect l="l" t="t" r="r" b="b"/>
              <a:pathLst>
                <a:path w="238125" h="60960">
                  <a:moveTo>
                    <a:pt x="237744" y="0"/>
                  </a:moveTo>
                  <a:lnTo>
                    <a:pt x="0" y="0"/>
                  </a:lnTo>
                  <a:lnTo>
                    <a:pt x="10017" y="13864"/>
                  </a:lnTo>
                  <a:lnTo>
                    <a:pt x="42875" y="41528"/>
                  </a:lnTo>
                  <a:lnTo>
                    <a:pt x="84615" y="55483"/>
                  </a:lnTo>
                  <a:lnTo>
                    <a:pt x="122859" y="60960"/>
                  </a:lnTo>
                  <a:lnTo>
                    <a:pt x="147460" y="58195"/>
                  </a:lnTo>
                  <a:lnTo>
                    <a:pt x="172800" y="49228"/>
                  </a:lnTo>
                  <a:lnTo>
                    <a:pt x="199739" y="33045"/>
                  </a:lnTo>
                  <a:lnTo>
                    <a:pt x="229133" y="8636"/>
                  </a:lnTo>
                  <a:lnTo>
                    <a:pt x="237744" y="0"/>
                  </a:lnTo>
                  <a:close/>
                </a:path>
              </a:pathLst>
            </a:custGeom>
            <a:solidFill>
              <a:srgbClr val="42BADF"/>
            </a:solidFill>
          </p:spPr>
          <p:txBody>
            <a:bodyPr wrap="square" lIns="0" tIns="0" rIns="0" bIns="0" rtlCol="0"/>
            <a:lstStyle/>
            <a:p>
              <a:endParaRPr/>
            </a:p>
          </p:txBody>
        </p:sp>
        <p:sp>
          <p:nvSpPr>
            <p:cNvPr id="5" name="object 5"/>
            <p:cNvSpPr/>
            <p:nvPr/>
          </p:nvSpPr>
          <p:spPr>
            <a:xfrm>
              <a:off x="265176" y="1523"/>
              <a:ext cx="429895" cy="216535"/>
            </a:xfrm>
            <a:custGeom>
              <a:avLst/>
              <a:gdLst/>
              <a:ahLst/>
              <a:cxnLst/>
              <a:rect l="l" t="t" r="r" b="b"/>
              <a:pathLst>
                <a:path w="429895" h="216535">
                  <a:moveTo>
                    <a:pt x="331330" y="0"/>
                  </a:moveTo>
                  <a:lnTo>
                    <a:pt x="298610" y="47434"/>
                  </a:lnTo>
                  <a:lnTo>
                    <a:pt x="288607" y="62356"/>
                  </a:lnTo>
                  <a:lnTo>
                    <a:pt x="263563" y="88745"/>
                  </a:lnTo>
                  <a:lnTo>
                    <a:pt x="236351" y="107918"/>
                  </a:lnTo>
                  <a:lnTo>
                    <a:pt x="206699" y="119614"/>
                  </a:lnTo>
                  <a:lnTo>
                    <a:pt x="174332" y="123571"/>
                  </a:lnTo>
                  <a:lnTo>
                    <a:pt x="162280" y="123316"/>
                  </a:lnTo>
                  <a:lnTo>
                    <a:pt x="117860" y="109013"/>
                  </a:lnTo>
                  <a:lnTo>
                    <a:pt x="94107" y="73025"/>
                  </a:lnTo>
                  <a:lnTo>
                    <a:pt x="82053" y="18053"/>
                  </a:lnTo>
                  <a:lnTo>
                    <a:pt x="81254" y="0"/>
                  </a:lnTo>
                  <a:lnTo>
                    <a:pt x="0" y="0"/>
                  </a:lnTo>
                  <a:lnTo>
                    <a:pt x="4254" y="51562"/>
                  </a:lnTo>
                  <a:lnTo>
                    <a:pt x="14323" y="95779"/>
                  </a:lnTo>
                  <a:lnTo>
                    <a:pt x="30192" y="136413"/>
                  </a:lnTo>
                  <a:lnTo>
                    <a:pt x="54469" y="170594"/>
                  </a:lnTo>
                  <a:lnTo>
                    <a:pt x="89763" y="195452"/>
                  </a:lnTo>
                  <a:lnTo>
                    <a:pt x="131933" y="211153"/>
                  </a:lnTo>
                  <a:lnTo>
                    <a:pt x="174104" y="216280"/>
                  </a:lnTo>
                  <a:lnTo>
                    <a:pt x="201118" y="214252"/>
                  </a:lnTo>
                  <a:lnTo>
                    <a:pt x="255175" y="198385"/>
                  </a:lnTo>
                  <a:lnTo>
                    <a:pt x="302140" y="171049"/>
                  </a:lnTo>
                  <a:lnTo>
                    <a:pt x="346303" y="116077"/>
                  </a:lnTo>
                  <a:lnTo>
                    <a:pt x="368064" y="87366"/>
                  </a:lnTo>
                  <a:lnTo>
                    <a:pt x="388821" y="59070"/>
                  </a:lnTo>
                  <a:lnTo>
                    <a:pt x="429691" y="2159"/>
                  </a:lnTo>
                  <a:lnTo>
                    <a:pt x="331330" y="2159"/>
                  </a:lnTo>
                  <a:lnTo>
                    <a:pt x="331330" y="0"/>
                  </a:lnTo>
                  <a:close/>
                </a:path>
              </a:pathLst>
            </a:custGeom>
            <a:solidFill>
              <a:srgbClr val="81D2E7"/>
            </a:solidFill>
          </p:spPr>
          <p:txBody>
            <a:bodyPr wrap="square" lIns="0" tIns="0" rIns="0" bIns="0" rtlCol="0"/>
            <a:lstStyle/>
            <a:p>
              <a:endParaRPr/>
            </a:p>
          </p:txBody>
        </p:sp>
      </p:grpSp>
      <p:grpSp>
        <p:nvGrpSpPr>
          <p:cNvPr id="6" name="object 6"/>
          <p:cNvGrpSpPr/>
          <p:nvPr/>
        </p:nvGrpSpPr>
        <p:grpSpPr>
          <a:xfrm>
            <a:off x="8324141" y="4347971"/>
            <a:ext cx="809625" cy="794385"/>
            <a:chOff x="8324141" y="4347971"/>
            <a:chExt cx="809625" cy="794385"/>
          </a:xfrm>
        </p:grpSpPr>
        <p:sp>
          <p:nvSpPr>
            <p:cNvPr id="7" name="object 7"/>
            <p:cNvSpPr/>
            <p:nvPr/>
          </p:nvSpPr>
          <p:spPr>
            <a:xfrm>
              <a:off x="8324141" y="4347971"/>
              <a:ext cx="809625" cy="794385"/>
            </a:xfrm>
            <a:custGeom>
              <a:avLst/>
              <a:gdLst/>
              <a:ahLst/>
              <a:cxnLst/>
              <a:rect l="l" t="t" r="r" b="b"/>
              <a:pathLst>
                <a:path w="809625" h="794385">
                  <a:moveTo>
                    <a:pt x="771090" y="0"/>
                  </a:moveTo>
                  <a:lnTo>
                    <a:pt x="725846" y="6523"/>
                  </a:lnTo>
                  <a:lnTo>
                    <a:pt x="706828" y="10093"/>
                  </a:lnTo>
                  <a:lnTo>
                    <a:pt x="617543" y="39266"/>
                  </a:lnTo>
                  <a:lnTo>
                    <a:pt x="568366" y="65479"/>
                  </a:lnTo>
                  <a:lnTo>
                    <a:pt x="521999" y="96500"/>
                  </a:lnTo>
                  <a:lnTo>
                    <a:pt x="477847" y="130708"/>
                  </a:lnTo>
                  <a:lnTo>
                    <a:pt x="435648" y="164592"/>
                  </a:lnTo>
                  <a:lnTo>
                    <a:pt x="394939" y="199967"/>
                  </a:lnTo>
                  <a:lnTo>
                    <a:pt x="355386" y="236496"/>
                  </a:lnTo>
                  <a:lnTo>
                    <a:pt x="316660" y="273844"/>
                  </a:lnTo>
                  <a:lnTo>
                    <a:pt x="202130" y="387451"/>
                  </a:lnTo>
                  <a:lnTo>
                    <a:pt x="168628" y="419996"/>
                  </a:lnTo>
                  <a:lnTo>
                    <a:pt x="135346" y="454188"/>
                  </a:lnTo>
                  <a:lnTo>
                    <a:pt x="102991" y="491150"/>
                  </a:lnTo>
                  <a:lnTo>
                    <a:pt x="72269" y="532004"/>
                  </a:lnTo>
                  <a:lnTo>
                    <a:pt x="43888" y="577875"/>
                  </a:lnTo>
                  <a:lnTo>
                    <a:pt x="16980" y="635665"/>
                  </a:lnTo>
                  <a:lnTo>
                    <a:pt x="1216" y="706288"/>
                  </a:lnTo>
                  <a:lnTo>
                    <a:pt x="0" y="731120"/>
                  </a:lnTo>
                  <a:lnTo>
                    <a:pt x="2819" y="754139"/>
                  </a:lnTo>
                  <a:lnTo>
                    <a:pt x="9663" y="775162"/>
                  </a:lnTo>
                  <a:lnTo>
                    <a:pt x="20520" y="794003"/>
                  </a:lnTo>
                  <a:lnTo>
                    <a:pt x="266265" y="794003"/>
                  </a:lnTo>
                  <a:lnTo>
                    <a:pt x="325510" y="754406"/>
                  </a:lnTo>
                  <a:lnTo>
                    <a:pt x="381708" y="708419"/>
                  </a:lnTo>
                  <a:lnTo>
                    <a:pt x="419432" y="674583"/>
                  </a:lnTo>
                  <a:lnTo>
                    <a:pt x="456059" y="640022"/>
                  </a:lnTo>
                  <a:lnTo>
                    <a:pt x="491985" y="605047"/>
                  </a:lnTo>
                  <a:lnTo>
                    <a:pt x="563318" y="535114"/>
                  </a:lnTo>
                  <a:lnTo>
                    <a:pt x="598699" y="498637"/>
                  </a:lnTo>
                  <a:lnTo>
                    <a:pt x="670960" y="425749"/>
                  </a:lnTo>
                  <a:lnTo>
                    <a:pt x="706654" y="388590"/>
                  </a:lnTo>
                  <a:lnTo>
                    <a:pt x="741266" y="350457"/>
                  </a:lnTo>
                  <a:lnTo>
                    <a:pt x="774203" y="310975"/>
                  </a:lnTo>
                  <a:lnTo>
                    <a:pt x="804872" y="269773"/>
                  </a:lnTo>
                  <a:lnTo>
                    <a:pt x="804872" y="4495"/>
                  </a:lnTo>
                  <a:lnTo>
                    <a:pt x="809063" y="4495"/>
                  </a:lnTo>
                  <a:lnTo>
                    <a:pt x="800040" y="2694"/>
                  </a:lnTo>
                  <a:lnTo>
                    <a:pt x="790696" y="1271"/>
                  </a:lnTo>
                  <a:lnTo>
                    <a:pt x="781042" y="336"/>
                  </a:lnTo>
                  <a:lnTo>
                    <a:pt x="771090" y="0"/>
                  </a:lnTo>
                  <a:close/>
                </a:path>
              </a:pathLst>
            </a:custGeom>
            <a:solidFill>
              <a:srgbClr val="2FA7CE"/>
            </a:solidFill>
          </p:spPr>
          <p:txBody>
            <a:bodyPr wrap="square" lIns="0" tIns="0" rIns="0" bIns="0" rtlCol="0"/>
            <a:lstStyle/>
            <a:p>
              <a:endParaRPr/>
            </a:p>
          </p:txBody>
        </p:sp>
        <p:sp>
          <p:nvSpPr>
            <p:cNvPr id="8" name="object 8"/>
            <p:cNvSpPr/>
            <p:nvPr/>
          </p:nvSpPr>
          <p:spPr>
            <a:xfrm>
              <a:off x="8385174" y="4433392"/>
              <a:ext cx="743585" cy="706120"/>
            </a:xfrm>
            <a:custGeom>
              <a:avLst/>
              <a:gdLst/>
              <a:ahLst/>
              <a:cxnLst/>
              <a:rect l="l" t="t" r="r" b="b"/>
              <a:pathLst>
                <a:path w="743584" h="706120">
                  <a:moveTo>
                    <a:pt x="743457" y="0"/>
                  </a:moveTo>
                  <a:lnTo>
                    <a:pt x="741426" y="0"/>
                  </a:lnTo>
                  <a:lnTo>
                    <a:pt x="704024" y="6662"/>
                  </a:lnTo>
                  <a:lnTo>
                    <a:pt x="666623" y="14973"/>
                  </a:lnTo>
                  <a:lnTo>
                    <a:pt x="614289" y="34766"/>
                  </a:lnTo>
                  <a:lnTo>
                    <a:pt x="565610" y="61174"/>
                  </a:lnTo>
                  <a:lnTo>
                    <a:pt x="519336" y="92799"/>
                  </a:lnTo>
                  <a:lnTo>
                    <a:pt x="474218" y="128244"/>
                  </a:lnTo>
                  <a:lnTo>
                    <a:pt x="432866" y="162105"/>
                  </a:lnTo>
                  <a:lnTo>
                    <a:pt x="392734" y="197454"/>
                  </a:lnTo>
                  <a:lnTo>
                    <a:pt x="353486" y="233957"/>
                  </a:lnTo>
                  <a:lnTo>
                    <a:pt x="314787" y="271278"/>
                  </a:lnTo>
                  <a:lnTo>
                    <a:pt x="237693" y="347039"/>
                  </a:lnTo>
                  <a:lnTo>
                    <a:pt x="198627" y="384809"/>
                  </a:lnTo>
                  <a:lnTo>
                    <a:pt x="165400" y="417302"/>
                  </a:lnTo>
                  <a:lnTo>
                    <a:pt x="132667" y="451335"/>
                  </a:lnTo>
                  <a:lnTo>
                    <a:pt x="100951" y="487936"/>
                  </a:lnTo>
                  <a:lnTo>
                    <a:pt x="70778" y="528135"/>
                  </a:lnTo>
                  <a:lnTo>
                    <a:pt x="42672" y="572960"/>
                  </a:lnTo>
                  <a:lnTo>
                    <a:pt x="14097" y="631758"/>
                  </a:lnTo>
                  <a:lnTo>
                    <a:pt x="0" y="703328"/>
                  </a:lnTo>
                  <a:lnTo>
                    <a:pt x="0" y="705535"/>
                  </a:lnTo>
                  <a:lnTo>
                    <a:pt x="378205" y="705535"/>
                  </a:lnTo>
                  <a:lnTo>
                    <a:pt x="416124" y="671695"/>
                  </a:lnTo>
                  <a:lnTo>
                    <a:pt x="453133" y="637155"/>
                  </a:lnTo>
                  <a:lnTo>
                    <a:pt x="489333" y="602217"/>
                  </a:lnTo>
                  <a:lnTo>
                    <a:pt x="524818" y="567184"/>
                  </a:lnTo>
                  <a:lnTo>
                    <a:pt x="559689" y="532358"/>
                  </a:lnTo>
                  <a:lnTo>
                    <a:pt x="597064" y="493475"/>
                  </a:lnTo>
                  <a:lnTo>
                    <a:pt x="671712" y="418579"/>
                  </a:lnTo>
                  <a:lnTo>
                    <a:pt x="708155" y="380940"/>
                  </a:lnTo>
                  <a:lnTo>
                    <a:pt x="743457" y="342087"/>
                  </a:lnTo>
                  <a:lnTo>
                    <a:pt x="743457" y="0"/>
                  </a:lnTo>
                  <a:close/>
                </a:path>
              </a:pathLst>
            </a:custGeom>
            <a:solidFill>
              <a:srgbClr val="81D2E7"/>
            </a:solidFill>
          </p:spPr>
          <p:txBody>
            <a:bodyPr wrap="square" lIns="0" tIns="0" rIns="0" bIns="0" rtlCol="0"/>
            <a:lstStyle/>
            <a:p>
              <a:endParaRPr/>
            </a:p>
          </p:txBody>
        </p:sp>
      </p:grpSp>
      <p:sp>
        <p:nvSpPr>
          <p:cNvPr id="9" name="object 9"/>
          <p:cNvSpPr/>
          <p:nvPr/>
        </p:nvSpPr>
        <p:spPr>
          <a:xfrm>
            <a:off x="8990879" y="1725295"/>
            <a:ext cx="142875" cy="941705"/>
          </a:xfrm>
          <a:custGeom>
            <a:avLst/>
            <a:gdLst/>
            <a:ahLst/>
            <a:cxnLst/>
            <a:rect l="l" t="t" r="r" b="b"/>
            <a:pathLst>
              <a:path w="142875" h="941705">
                <a:moveTo>
                  <a:pt x="142326" y="0"/>
                </a:moveTo>
                <a:lnTo>
                  <a:pt x="138135" y="0"/>
                </a:lnTo>
                <a:lnTo>
                  <a:pt x="100787" y="20895"/>
                </a:lnTo>
                <a:lnTo>
                  <a:pt x="72047" y="50387"/>
                </a:lnTo>
                <a:lnTo>
                  <a:pt x="51713" y="86689"/>
                </a:lnTo>
                <a:lnTo>
                  <a:pt x="39583" y="128015"/>
                </a:lnTo>
                <a:lnTo>
                  <a:pt x="31127" y="180542"/>
                </a:lnTo>
                <a:lnTo>
                  <a:pt x="24422" y="232663"/>
                </a:lnTo>
                <a:lnTo>
                  <a:pt x="18884" y="284785"/>
                </a:lnTo>
                <a:lnTo>
                  <a:pt x="13929" y="337311"/>
                </a:lnTo>
                <a:lnTo>
                  <a:pt x="8827" y="387849"/>
                </a:lnTo>
                <a:lnTo>
                  <a:pt x="4810" y="438572"/>
                </a:lnTo>
                <a:lnTo>
                  <a:pt x="1952" y="489453"/>
                </a:lnTo>
                <a:lnTo>
                  <a:pt x="324" y="540464"/>
                </a:lnTo>
                <a:lnTo>
                  <a:pt x="0" y="591576"/>
                </a:lnTo>
                <a:lnTo>
                  <a:pt x="1052" y="642760"/>
                </a:lnTo>
                <a:lnTo>
                  <a:pt x="3554" y="693990"/>
                </a:lnTo>
                <a:lnTo>
                  <a:pt x="7579" y="745235"/>
                </a:lnTo>
                <a:lnTo>
                  <a:pt x="17691" y="813292"/>
                </a:lnTo>
                <a:lnTo>
                  <a:pt x="37424" y="879728"/>
                </a:lnTo>
                <a:lnTo>
                  <a:pt x="68031" y="920829"/>
                </a:lnTo>
                <a:lnTo>
                  <a:pt x="114640" y="939545"/>
                </a:lnTo>
                <a:lnTo>
                  <a:pt x="142326" y="941577"/>
                </a:lnTo>
                <a:lnTo>
                  <a:pt x="142326" y="0"/>
                </a:lnTo>
                <a:close/>
              </a:path>
            </a:pathLst>
          </a:custGeom>
          <a:solidFill>
            <a:srgbClr val="42BADF"/>
          </a:solidFill>
        </p:spPr>
        <p:txBody>
          <a:bodyPr wrap="square" lIns="0" tIns="0" rIns="0" bIns="0" rtlCol="0"/>
          <a:lstStyle/>
          <a:p>
            <a:endParaRPr/>
          </a:p>
        </p:txBody>
      </p:sp>
      <p:sp>
        <p:nvSpPr>
          <p:cNvPr id="10" name="object 10"/>
          <p:cNvSpPr/>
          <p:nvPr/>
        </p:nvSpPr>
        <p:spPr>
          <a:xfrm>
            <a:off x="7161403" y="1523"/>
            <a:ext cx="867410" cy="119380"/>
          </a:xfrm>
          <a:custGeom>
            <a:avLst/>
            <a:gdLst/>
            <a:ahLst/>
            <a:cxnLst/>
            <a:rect l="l" t="t" r="r" b="b"/>
            <a:pathLst>
              <a:path w="867409" h="119380">
                <a:moveTo>
                  <a:pt x="866901" y="0"/>
                </a:moveTo>
                <a:lnTo>
                  <a:pt x="0" y="0"/>
                </a:lnTo>
                <a:lnTo>
                  <a:pt x="44783" y="19700"/>
                </a:lnTo>
                <a:lnTo>
                  <a:pt x="136661" y="47452"/>
                </a:lnTo>
                <a:lnTo>
                  <a:pt x="183717" y="58349"/>
                </a:lnTo>
                <a:lnTo>
                  <a:pt x="230885" y="67786"/>
                </a:lnTo>
                <a:lnTo>
                  <a:pt x="278224" y="76312"/>
                </a:lnTo>
                <a:lnTo>
                  <a:pt x="373633" y="92837"/>
                </a:lnTo>
                <a:lnTo>
                  <a:pt x="427740" y="101396"/>
                </a:lnTo>
                <a:lnTo>
                  <a:pt x="482327" y="108584"/>
                </a:lnTo>
                <a:lnTo>
                  <a:pt x="537421" y="114096"/>
                </a:lnTo>
                <a:lnTo>
                  <a:pt x="593045" y="117627"/>
                </a:lnTo>
                <a:lnTo>
                  <a:pt x="649224" y="118872"/>
                </a:lnTo>
                <a:lnTo>
                  <a:pt x="688810" y="116847"/>
                </a:lnTo>
                <a:lnTo>
                  <a:pt x="727408" y="110775"/>
                </a:lnTo>
                <a:lnTo>
                  <a:pt x="764792" y="100655"/>
                </a:lnTo>
                <a:lnTo>
                  <a:pt x="800735" y="86487"/>
                </a:lnTo>
                <a:lnTo>
                  <a:pt x="834929" y="63976"/>
                </a:lnTo>
                <a:lnTo>
                  <a:pt x="856361" y="30225"/>
                </a:lnTo>
                <a:lnTo>
                  <a:pt x="866901" y="0"/>
                </a:lnTo>
                <a:close/>
              </a:path>
            </a:pathLst>
          </a:custGeom>
          <a:solidFill>
            <a:srgbClr val="42BADF"/>
          </a:solidFill>
        </p:spPr>
        <p:txBody>
          <a:bodyPr wrap="square" lIns="0" tIns="0" rIns="0" bIns="0" rtlCol="0"/>
          <a:lstStyle/>
          <a:p>
            <a:endParaRPr/>
          </a:p>
        </p:txBody>
      </p:sp>
      <p:sp>
        <p:nvSpPr>
          <p:cNvPr id="11" name="object 11"/>
          <p:cNvSpPr/>
          <p:nvPr/>
        </p:nvSpPr>
        <p:spPr>
          <a:xfrm>
            <a:off x="7955907" y="833755"/>
            <a:ext cx="809625" cy="628015"/>
          </a:xfrm>
          <a:custGeom>
            <a:avLst/>
            <a:gdLst/>
            <a:ahLst/>
            <a:cxnLst/>
            <a:rect l="l" t="t" r="r" b="b"/>
            <a:pathLst>
              <a:path w="809625" h="628015">
                <a:moveTo>
                  <a:pt x="151645" y="0"/>
                </a:moveTo>
                <a:lnTo>
                  <a:pt x="105402" y="11604"/>
                </a:lnTo>
                <a:lnTo>
                  <a:pt x="70492" y="42925"/>
                </a:lnTo>
                <a:lnTo>
                  <a:pt x="33901" y="96329"/>
                </a:lnTo>
                <a:lnTo>
                  <a:pt x="8643" y="156210"/>
                </a:lnTo>
                <a:lnTo>
                  <a:pt x="0" y="202358"/>
                </a:lnTo>
                <a:lnTo>
                  <a:pt x="5595" y="244887"/>
                </a:lnTo>
                <a:lnTo>
                  <a:pt x="24431" y="284226"/>
                </a:lnTo>
                <a:lnTo>
                  <a:pt x="55506" y="320802"/>
                </a:lnTo>
                <a:lnTo>
                  <a:pt x="99036" y="357663"/>
                </a:lnTo>
                <a:lnTo>
                  <a:pt x="147327" y="391287"/>
                </a:lnTo>
                <a:lnTo>
                  <a:pt x="189070" y="417927"/>
                </a:lnTo>
                <a:lnTo>
                  <a:pt x="231114" y="443366"/>
                </a:lnTo>
                <a:lnTo>
                  <a:pt x="273560" y="467606"/>
                </a:lnTo>
                <a:lnTo>
                  <a:pt x="316507" y="490648"/>
                </a:lnTo>
                <a:lnTo>
                  <a:pt x="360056" y="512493"/>
                </a:lnTo>
                <a:lnTo>
                  <a:pt x="404306" y="533144"/>
                </a:lnTo>
                <a:lnTo>
                  <a:pt x="449357" y="552600"/>
                </a:lnTo>
                <a:lnTo>
                  <a:pt x="495307" y="570865"/>
                </a:lnTo>
                <a:lnTo>
                  <a:pt x="541093" y="588609"/>
                </a:lnTo>
                <a:lnTo>
                  <a:pt x="586319" y="605091"/>
                </a:lnTo>
                <a:lnTo>
                  <a:pt x="631950" y="618335"/>
                </a:lnTo>
                <a:lnTo>
                  <a:pt x="684791" y="627253"/>
                </a:lnTo>
                <a:lnTo>
                  <a:pt x="690506" y="627634"/>
                </a:lnTo>
                <a:lnTo>
                  <a:pt x="696094" y="627634"/>
                </a:lnTo>
                <a:lnTo>
                  <a:pt x="764182" y="603472"/>
                </a:lnTo>
                <a:lnTo>
                  <a:pt x="804933" y="538734"/>
                </a:lnTo>
                <a:lnTo>
                  <a:pt x="809507" y="500223"/>
                </a:lnTo>
                <a:lnTo>
                  <a:pt x="804664" y="464296"/>
                </a:lnTo>
                <a:lnTo>
                  <a:pt x="770770" y="397764"/>
                </a:lnTo>
                <a:lnTo>
                  <a:pt x="745269" y="366744"/>
                </a:lnTo>
                <a:lnTo>
                  <a:pt x="717161" y="337343"/>
                </a:lnTo>
                <a:lnTo>
                  <a:pt x="687028" y="308752"/>
                </a:lnTo>
                <a:lnTo>
                  <a:pt x="655454" y="280162"/>
                </a:lnTo>
                <a:lnTo>
                  <a:pt x="615424" y="247408"/>
                </a:lnTo>
                <a:lnTo>
                  <a:pt x="574710" y="215857"/>
                </a:lnTo>
                <a:lnTo>
                  <a:pt x="533275" y="185560"/>
                </a:lnTo>
                <a:lnTo>
                  <a:pt x="491082" y="156569"/>
                </a:lnTo>
                <a:lnTo>
                  <a:pt x="448095" y="128936"/>
                </a:lnTo>
                <a:lnTo>
                  <a:pt x="404278" y="102713"/>
                </a:lnTo>
                <a:lnTo>
                  <a:pt x="359593" y="77951"/>
                </a:lnTo>
                <a:lnTo>
                  <a:pt x="314005" y="54703"/>
                </a:lnTo>
                <a:lnTo>
                  <a:pt x="267477" y="33020"/>
                </a:lnTo>
                <a:lnTo>
                  <a:pt x="219971" y="12954"/>
                </a:lnTo>
                <a:lnTo>
                  <a:pt x="172769" y="916"/>
                </a:lnTo>
                <a:lnTo>
                  <a:pt x="151645" y="0"/>
                </a:lnTo>
                <a:close/>
              </a:path>
            </a:pathLst>
          </a:custGeom>
          <a:solidFill>
            <a:srgbClr val="42BADF"/>
          </a:solidFill>
        </p:spPr>
        <p:txBody>
          <a:bodyPr wrap="square" lIns="0" tIns="0" rIns="0" bIns="0" rtlCol="0"/>
          <a:lstStyle/>
          <a:p>
            <a:endParaRPr/>
          </a:p>
        </p:txBody>
      </p:sp>
      <p:sp>
        <p:nvSpPr>
          <p:cNvPr id="12" name="object 12"/>
          <p:cNvSpPr/>
          <p:nvPr/>
        </p:nvSpPr>
        <p:spPr>
          <a:xfrm>
            <a:off x="8385302" y="1523"/>
            <a:ext cx="615950" cy="367665"/>
          </a:xfrm>
          <a:custGeom>
            <a:avLst/>
            <a:gdLst/>
            <a:ahLst/>
            <a:cxnLst/>
            <a:rect l="l" t="t" r="r" b="b"/>
            <a:pathLst>
              <a:path w="615950" h="367665">
                <a:moveTo>
                  <a:pt x="615442" y="0"/>
                </a:moveTo>
                <a:lnTo>
                  <a:pt x="113283" y="0"/>
                </a:lnTo>
                <a:lnTo>
                  <a:pt x="95607" y="22895"/>
                </a:lnTo>
                <a:lnTo>
                  <a:pt x="60348" y="71830"/>
                </a:lnTo>
                <a:lnTo>
                  <a:pt x="26074" y="125267"/>
                </a:lnTo>
                <a:lnTo>
                  <a:pt x="5738" y="191113"/>
                </a:lnTo>
                <a:lnTo>
                  <a:pt x="0" y="226440"/>
                </a:lnTo>
                <a:lnTo>
                  <a:pt x="1822" y="271262"/>
                </a:lnTo>
                <a:lnTo>
                  <a:pt x="16959" y="309933"/>
                </a:lnTo>
                <a:lnTo>
                  <a:pt x="42995" y="340265"/>
                </a:lnTo>
                <a:lnTo>
                  <a:pt x="77516" y="360069"/>
                </a:lnTo>
                <a:lnTo>
                  <a:pt x="118109" y="367156"/>
                </a:lnTo>
                <a:lnTo>
                  <a:pt x="125853" y="366916"/>
                </a:lnTo>
                <a:lnTo>
                  <a:pt x="168751" y="357663"/>
                </a:lnTo>
                <a:lnTo>
                  <a:pt x="240635" y="326628"/>
                </a:lnTo>
                <a:lnTo>
                  <a:pt x="289575" y="297814"/>
                </a:lnTo>
                <a:lnTo>
                  <a:pt x="335301" y="265382"/>
                </a:lnTo>
                <a:lnTo>
                  <a:pt x="378205" y="230759"/>
                </a:lnTo>
                <a:lnTo>
                  <a:pt x="416186" y="196145"/>
                </a:lnTo>
                <a:lnTo>
                  <a:pt x="453233" y="161423"/>
                </a:lnTo>
                <a:lnTo>
                  <a:pt x="489451" y="126480"/>
                </a:lnTo>
                <a:lnTo>
                  <a:pt x="524944" y="91209"/>
                </a:lnTo>
                <a:lnTo>
                  <a:pt x="559816" y="55499"/>
                </a:lnTo>
                <a:lnTo>
                  <a:pt x="615442" y="0"/>
                </a:lnTo>
                <a:close/>
              </a:path>
            </a:pathLst>
          </a:custGeom>
          <a:solidFill>
            <a:srgbClr val="81D2E7"/>
          </a:solidFill>
        </p:spPr>
        <p:txBody>
          <a:bodyPr wrap="square" lIns="0" tIns="0" rIns="0" bIns="0" rtlCol="0"/>
          <a:lstStyle/>
          <a:p>
            <a:endParaRPr/>
          </a:p>
        </p:txBody>
      </p:sp>
      <p:grpSp>
        <p:nvGrpSpPr>
          <p:cNvPr id="13" name="object 13"/>
          <p:cNvGrpSpPr/>
          <p:nvPr/>
        </p:nvGrpSpPr>
        <p:grpSpPr>
          <a:xfrm>
            <a:off x="8647524" y="2988564"/>
            <a:ext cx="483870" cy="1225550"/>
            <a:chOff x="8647524" y="2988564"/>
            <a:chExt cx="483870" cy="1225550"/>
          </a:xfrm>
        </p:grpSpPr>
        <p:sp>
          <p:nvSpPr>
            <p:cNvPr id="14" name="object 14"/>
            <p:cNvSpPr/>
            <p:nvPr/>
          </p:nvSpPr>
          <p:spPr>
            <a:xfrm>
              <a:off x="8880950" y="2988564"/>
              <a:ext cx="250825" cy="963294"/>
            </a:xfrm>
            <a:custGeom>
              <a:avLst/>
              <a:gdLst/>
              <a:ahLst/>
              <a:cxnLst/>
              <a:rect l="l" t="t" r="r" b="b"/>
              <a:pathLst>
                <a:path w="250825" h="963295">
                  <a:moveTo>
                    <a:pt x="204882" y="0"/>
                  </a:moveTo>
                  <a:lnTo>
                    <a:pt x="155488" y="8604"/>
                  </a:lnTo>
                  <a:lnTo>
                    <a:pt x="110782" y="32016"/>
                  </a:lnTo>
                  <a:lnTo>
                    <a:pt x="73501" y="66632"/>
                  </a:lnTo>
                  <a:lnTo>
                    <a:pt x="46382" y="108850"/>
                  </a:lnTo>
                  <a:lnTo>
                    <a:pt x="32162" y="155067"/>
                  </a:lnTo>
                  <a:lnTo>
                    <a:pt x="23526" y="210566"/>
                  </a:lnTo>
                  <a:lnTo>
                    <a:pt x="17909" y="260183"/>
                  </a:lnTo>
                  <a:lnTo>
                    <a:pt x="13688" y="309614"/>
                  </a:lnTo>
                  <a:lnTo>
                    <a:pt x="10663" y="358883"/>
                  </a:lnTo>
                  <a:lnTo>
                    <a:pt x="8635" y="408019"/>
                  </a:lnTo>
                  <a:lnTo>
                    <a:pt x="7406" y="457047"/>
                  </a:lnTo>
                  <a:lnTo>
                    <a:pt x="6774" y="505995"/>
                  </a:lnTo>
                  <a:lnTo>
                    <a:pt x="6541" y="554890"/>
                  </a:lnTo>
                  <a:lnTo>
                    <a:pt x="6508" y="603758"/>
                  </a:lnTo>
                  <a:lnTo>
                    <a:pt x="5834" y="618182"/>
                  </a:lnTo>
                  <a:lnTo>
                    <a:pt x="4349" y="632380"/>
                  </a:lnTo>
                  <a:lnTo>
                    <a:pt x="2865" y="646174"/>
                  </a:lnTo>
                  <a:lnTo>
                    <a:pt x="2190" y="659384"/>
                  </a:lnTo>
                  <a:lnTo>
                    <a:pt x="0" y="715148"/>
                  </a:lnTo>
                  <a:lnTo>
                    <a:pt x="380" y="770508"/>
                  </a:lnTo>
                  <a:lnTo>
                    <a:pt x="4333" y="825869"/>
                  </a:lnTo>
                  <a:lnTo>
                    <a:pt x="12858" y="881634"/>
                  </a:lnTo>
                  <a:lnTo>
                    <a:pt x="35353" y="926780"/>
                  </a:lnTo>
                  <a:lnTo>
                    <a:pt x="76993" y="947877"/>
                  </a:lnTo>
                  <a:lnTo>
                    <a:pt x="143287" y="962850"/>
                  </a:lnTo>
                  <a:lnTo>
                    <a:pt x="148367" y="963091"/>
                  </a:lnTo>
                  <a:lnTo>
                    <a:pt x="151034" y="963091"/>
                  </a:lnTo>
                  <a:lnTo>
                    <a:pt x="174498" y="961136"/>
                  </a:lnTo>
                  <a:lnTo>
                    <a:pt x="199866" y="955362"/>
                  </a:lnTo>
                  <a:lnTo>
                    <a:pt x="225615" y="945909"/>
                  </a:lnTo>
                  <a:lnTo>
                    <a:pt x="250221" y="932916"/>
                  </a:lnTo>
                  <a:lnTo>
                    <a:pt x="250221" y="5461"/>
                  </a:lnTo>
                  <a:lnTo>
                    <a:pt x="245903" y="5461"/>
                  </a:lnTo>
                  <a:lnTo>
                    <a:pt x="241712" y="3302"/>
                  </a:lnTo>
                  <a:lnTo>
                    <a:pt x="235235" y="3302"/>
                  </a:lnTo>
                  <a:lnTo>
                    <a:pt x="227617" y="1875"/>
                  </a:lnTo>
                  <a:lnTo>
                    <a:pt x="220011" y="841"/>
                  </a:lnTo>
                  <a:lnTo>
                    <a:pt x="212429" y="212"/>
                  </a:lnTo>
                  <a:lnTo>
                    <a:pt x="204882" y="0"/>
                  </a:lnTo>
                  <a:close/>
                </a:path>
              </a:pathLst>
            </a:custGeom>
            <a:solidFill>
              <a:srgbClr val="42BADF"/>
            </a:solidFill>
          </p:spPr>
          <p:txBody>
            <a:bodyPr wrap="square" lIns="0" tIns="0" rIns="0" bIns="0" rtlCol="0"/>
            <a:lstStyle/>
            <a:p>
              <a:endParaRPr/>
            </a:p>
          </p:txBody>
        </p:sp>
        <p:sp>
          <p:nvSpPr>
            <p:cNvPr id="15" name="object 15"/>
            <p:cNvSpPr/>
            <p:nvPr/>
          </p:nvSpPr>
          <p:spPr>
            <a:xfrm>
              <a:off x="8647524" y="3224911"/>
              <a:ext cx="462915" cy="989330"/>
            </a:xfrm>
            <a:custGeom>
              <a:avLst/>
              <a:gdLst/>
              <a:ahLst/>
              <a:cxnLst/>
              <a:rect l="l" t="t" r="r" b="b"/>
              <a:pathLst>
                <a:path w="462915" h="989329">
                  <a:moveTo>
                    <a:pt x="190404" y="0"/>
                  </a:moveTo>
                  <a:lnTo>
                    <a:pt x="182149" y="0"/>
                  </a:lnTo>
                  <a:lnTo>
                    <a:pt x="165250" y="1061"/>
                  </a:lnTo>
                  <a:lnTo>
                    <a:pt x="115601" y="15366"/>
                  </a:lnTo>
                  <a:lnTo>
                    <a:pt x="70931" y="45916"/>
                  </a:lnTo>
                  <a:lnTo>
                    <a:pt x="38465" y="85264"/>
                  </a:lnTo>
                  <a:lnTo>
                    <a:pt x="16785" y="131827"/>
                  </a:lnTo>
                  <a:lnTo>
                    <a:pt x="4476" y="184022"/>
                  </a:lnTo>
                  <a:lnTo>
                    <a:pt x="0" y="251698"/>
                  </a:lnTo>
                  <a:lnTo>
                    <a:pt x="96" y="293116"/>
                  </a:lnTo>
                  <a:lnTo>
                    <a:pt x="199" y="308241"/>
                  </a:lnTo>
                  <a:lnTo>
                    <a:pt x="426" y="394155"/>
                  </a:lnTo>
                  <a:lnTo>
                    <a:pt x="1125" y="467467"/>
                  </a:lnTo>
                  <a:lnTo>
                    <a:pt x="2276" y="516703"/>
                  </a:lnTo>
                  <a:lnTo>
                    <a:pt x="4173" y="566048"/>
                  </a:lnTo>
                  <a:lnTo>
                    <a:pt x="7003" y="615462"/>
                  </a:lnTo>
                  <a:lnTo>
                    <a:pt x="10953" y="664908"/>
                  </a:lnTo>
                  <a:lnTo>
                    <a:pt x="18008" y="718125"/>
                  </a:lnTo>
                  <a:lnTo>
                    <a:pt x="27479" y="771750"/>
                  </a:lnTo>
                  <a:lnTo>
                    <a:pt x="40975" y="825389"/>
                  </a:lnTo>
                  <a:lnTo>
                    <a:pt x="60102" y="878649"/>
                  </a:lnTo>
                  <a:lnTo>
                    <a:pt x="62376" y="882937"/>
                  </a:lnTo>
                  <a:lnTo>
                    <a:pt x="65436" y="889026"/>
                  </a:lnTo>
                  <a:lnTo>
                    <a:pt x="68496" y="896328"/>
                  </a:lnTo>
                  <a:lnTo>
                    <a:pt x="70770" y="904252"/>
                  </a:lnTo>
                  <a:lnTo>
                    <a:pt x="98345" y="940872"/>
                  </a:lnTo>
                  <a:lnTo>
                    <a:pt x="131921" y="967360"/>
                  </a:lnTo>
                  <a:lnTo>
                    <a:pt x="169783" y="983450"/>
                  </a:lnTo>
                  <a:lnTo>
                    <a:pt x="210216" y="988872"/>
                  </a:lnTo>
                  <a:lnTo>
                    <a:pt x="240492" y="985912"/>
                  </a:lnTo>
                  <a:lnTo>
                    <a:pt x="299567" y="961880"/>
                  </a:lnTo>
                  <a:lnTo>
                    <a:pt x="353546" y="910198"/>
                  </a:lnTo>
                  <a:lnTo>
                    <a:pt x="357206" y="904646"/>
                  </a:lnTo>
                  <a:lnTo>
                    <a:pt x="213772" y="904646"/>
                  </a:lnTo>
                  <a:lnTo>
                    <a:pt x="191303" y="900614"/>
                  </a:lnTo>
                  <a:lnTo>
                    <a:pt x="151175" y="868352"/>
                  </a:lnTo>
                  <a:lnTo>
                    <a:pt x="125077" y="819837"/>
                  </a:lnTo>
                  <a:lnTo>
                    <a:pt x="112008" y="775229"/>
                  </a:lnTo>
                  <a:lnTo>
                    <a:pt x="98093" y="704269"/>
                  </a:lnTo>
                  <a:lnTo>
                    <a:pt x="91998" y="655655"/>
                  </a:lnTo>
                  <a:lnTo>
                    <a:pt x="88153" y="606675"/>
                  </a:lnTo>
                  <a:lnTo>
                    <a:pt x="85907" y="557333"/>
                  </a:lnTo>
                  <a:lnTo>
                    <a:pt x="84606" y="507634"/>
                  </a:lnTo>
                  <a:lnTo>
                    <a:pt x="83597" y="457580"/>
                  </a:lnTo>
                  <a:lnTo>
                    <a:pt x="83005" y="408422"/>
                  </a:lnTo>
                  <a:lnTo>
                    <a:pt x="81907" y="358539"/>
                  </a:lnTo>
                  <a:lnTo>
                    <a:pt x="81320" y="308241"/>
                  </a:lnTo>
                  <a:lnTo>
                    <a:pt x="82264" y="257839"/>
                  </a:lnTo>
                  <a:lnTo>
                    <a:pt x="85756" y="207644"/>
                  </a:lnTo>
                  <a:lnTo>
                    <a:pt x="97694" y="158210"/>
                  </a:lnTo>
                  <a:lnTo>
                    <a:pt x="124110" y="113537"/>
                  </a:lnTo>
                  <a:lnTo>
                    <a:pt x="164758" y="86463"/>
                  </a:lnTo>
                  <a:lnTo>
                    <a:pt x="181133" y="84708"/>
                  </a:lnTo>
                  <a:lnTo>
                    <a:pt x="385276" y="84708"/>
                  </a:lnTo>
                  <a:lnTo>
                    <a:pt x="375691" y="73455"/>
                  </a:lnTo>
                  <a:lnTo>
                    <a:pt x="339883" y="47243"/>
                  </a:lnTo>
                  <a:lnTo>
                    <a:pt x="276082" y="18446"/>
                  </a:lnTo>
                  <a:lnTo>
                    <a:pt x="207422" y="2412"/>
                  </a:lnTo>
                  <a:lnTo>
                    <a:pt x="198913" y="762"/>
                  </a:lnTo>
                  <a:lnTo>
                    <a:pt x="190404" y="0"/>
                  </a:lnTo>
                  <a:close/>
                </a:path>
                <a:path w="462915" h="989329">
                  <a:moveTo>
                    <a:pt x="385276" y="84708"/>
                  </a:moveTo>
                  <a:lnTo>
                    <a:pt x="185578" y="84708"/>
                  </a:lnTo>
                  <a:lnTo>
                    <a:pt x="190023" y="85089"/>
                  </a:lnTo>
                  <a:lnTo>
                    <a:pt x="194595" y="85851"/>
                  </a:lnTo>
                  <a:lnTo>
                    <a:pt x="251777" y="97583"/>
                  </a:lnTo>
                  <a:lnTo>
                    <a:pt x="305720" y="122174"/>
                  </a:lnTo>
                  <a:lnTo>
                    <a:pt x="344171" y="163607"/>
                  </a:lnTo>
                  <a:lnTo>
                    <a:pt x="364928" y="208355"/>
                  </a:lnTo>
                  <a:lnTo>
                    <a:pt x="378839" y="264322"/>
                  </a:lnTo>
                  <a:lnTo>
                    <a:pt x="385343" y="344874"/>
                  </a:lnTo>
                  <a:lnTo>
                    <a:pt x="386464" y="396215"/>
                  </a:lnTo>
                  <a:lnTo>
                    <a:pt x="385853" y="447189"/>
                  </a:lnTo>
                  <a:lnTo>
                    <a:pt x="383431" y="497968"/>
                  </a:lnTo>
                  <a:lnTo>
                    <a:pt x="379162" y="548247"/>
                  </a:lnTo>
                  <a:lnTo>
                    <a:pt x="372950" y="598435"/>
                  </a:lnTo>
                  <a:lnTo>
                    <a:pt x="364737" y="648465"/>
                  </a:lnTo>
                  <a:lnTo>
                    <a:pt x="354457" y="698388"/>
                  </a:lnTo>
                  <a:lnTo>
                    <a:pt x="342042" y="748258"/>
                  </a:lnTo>
                  <a:lnTo>
                    <a:pt x="322818" y="806221"/>
                  </a:lnTo>
                  <a:lnTo>
                    <a:pt x="290734" y="859345"/>
                  </a:lnTo>
                  <a:lnTo>
                    <a:pt x="252777" y="893340"/>
                  </a:lnTo>
                  <a:lnTo>
                    <a:pt x="213772" y="904646"/>
                  </a:lnTo>
                  <a:lnTo>
                    <a:pt x="357206" y="904646"/>
                  </a:lnTo>
                  <a:lnTo>
                    <a:pt x="392904" y="841406"/>
                  </a:lnTo>
                  <a:lnTo>
                    <a:pt x="406177" y="803808"/>
                  </a:lnTo>
                  <a:lnTo>
                    <a:pt x="421163" y="753728"/>
                  </a:lnTo>
                  <a:lnTo>
                    <a:pt x="433486" y="703221"/>
                  </a:lnTo>
                  <a:lnTo>
                    <a:pt x="443341" y="652337"/>
                  </a:lnTo>
                  <a:lnTo>
                    <a:pt x="450927" y="601132"/>
                  </a:lnTo>
                  <a:lnTo>
                    <a:pt x="456438" y="549658"/>
                  </a:lnTo>
                  <a:lnTo>
                    <a:pt x="460077" y="497849"/>
                  </a:lnTo>
                  <a:lnTo>
                    <a:pt x="462026" y="446116"/>
                  </a:lnTo>
                  <a:lnTo>
                    <a:pt x="462495" y="394155"/>
                  </a:lnTo>
                  <a:lnTo>
                    <a:pt x="461676" y="342138"/>
                  </a:lnTo>
                  <a:lnTo>
                    <a:pt x="459505" y="302144"/>
                  </a:lnTo>
                  <a:lnTo>
                    <a:pt x="455549" y="262318"/>
                  </a:lnTo>
                  <a:lnTo>
                    <a:pt x="448782" y="222873"/>
                  </a:lnTo>
                  <a:lnTo>
                    <a:pt x="438181" y="184022"/>
                  </a:lnTo>
                  <a:lnTo>
                    <a:pt x="424019" y="143452"/>
                  </a:lnTo>
                  <a:lnTo>
                    <a:pt x="403463" y="106060"/>
                  </a:lnTo>
                  <a:lnTo>
                    <a:pt x="385276" y="84708"/>
                  </a:lnTo>
                  <a:close/>
                </a:path>
              </a:pathLst>
            </a:custGeom>
            <a:solidFill>
              <a:srgbClr val="9ADBEB"/>
            </a:solidFill>
          </p:spPr>
          <p:txBody>
            <a:bodyPr wrap="square" lIns="0" tIns="0" rIns="0" bIns="0" rtlCol="0"/>
            <a:lstStyle/>
            <a:p>
              <a:endParaRPr/>
            </a:p>
          </p:txBody>
        </p:sp>
      </p:grpSp>
      <p:sp>
        <p:nvSpPr>
          <p:cNvPr id="16" name="object 16"/>
          <p:cNvSpPr/>
          <p:nvPr/>
        </p:nvSpPr>
        <p:spPr>
          <a:xfrm>
            <a:off x="9005981" y="224154"/>
            <a:ext cx="127635" cy="324485"/>
          </a:xfrm>
          <a:custGeom>
            <a:avLst/>
            <a:gdLst/>
            <a:ahLst/>
            <a:cxnLst/>
            <a:rect l="l" t="t" r="r" b="b"/>
            <a:pathLst>
              <a:path w="127634" h="324484">
                <a:moveTo>
                  <a:pt x="127223" y="0"/>
                </a:moveTo>
                <a:lnTo>
                  <a:pt x="75447" y="12940"/>
                </a:lnTo>
                <a:lnTo>
                  <a:pt x="22710" y="66919"/>
                </a:lnTo>
                <a:lnTo>
                  <a:pt x="4795" y="119507"/>
                </a:lnTo>
                <a:lnTo>
                  <a:pt x="0" y="163292"/>
                </a:lnTo>
                <a:lnTo>
                  <a:pt x="7918" y="205838"/>
                </a:lnTo>
                <a:lnTo>
                  <a:pt x="26575" y="245189"/>
                </a:lnTo>
                <a:lnTo>
                  <a:pt x="53996" y="279385"/>
                </a:lnTo>
                <a:lnTo>
                  <a:pt x="88203" y="306470"/>
                </a:lnTo>
                <a:lnTo>
                  <a:pt x="127223" y="324485"/>
                </a:lnTo>
                <a:lnTo>
                  <a:pt x="127223" y="0"/>
                </a:lnTo>
                <a:close/>
              </a:path>
            </a:pathLst>
          </a:custGeom>
          <a:solidFill>
            <a:srgbClr val="42BADF"/>
          </a:solidFill>
        </p:spPr>
        <p:txBody>
          <a:bodyPr wrap="square" lIns="0" tIns="0" rIns="0" bIns="0" rtlCol="0"/>
          <a:lstStyle/>
          <a:p>
            <a:endParaRPr/>
          </a:p>
        </p:txBody>
      </p:sp>
      <p:grpSp>
        <p:nvGrpSpPr>
          <p:cNvPr id="17" name="object 17"/>
          <p:cNvGrpSpPr/>
          <p:nvPr/>
        </p:nvGrpSpPr>
        <p:grpSpPr>
          <a:xfrm>
            <a:off x="78" y="126"/>
            <a:ext cx="8869045" cy="5142230"/>
            <a:chOff x="78" y="126"/>
            <a:chExt cx="8869045" cy="5142230"/>
          </a:xfrm>
        </p:grpSpPr>
        <p:pic>
          <p:nvPicPr>
            <p:cNvPr id="18" name="object 18"/>
            <p:cNvPicPr/>
            <p:nvPr/>
          </p:nvPicPr>
          <p:blipFill>
            <a:blip r:embed="rId2" cstate="print"/>
            <a:stretch>
              <a:fillRect/>
            </a:stretch>
          </p:blipFill>
          <p:spPr>
            <a:xfrm>
              <a:off x="78" y="126"/>
              <a:ext cx="8675719" cy="5141848"/>
            </a:xfrm>
            <a:prstGeom prst="rect">
              <a:avLst/>
            </a:prstGeom>
          </p:spPr>
        </p:pic>
        <p:sp>
          <p:nvSpPr>
            <p:cNvPr id="19" name="object 19"/>
            <p:cNvSpPr/>
            <p:nvPr/>
          </p:nvSpPr>
          <p:spPr>
            <a:xfrm>
              <a:off x="8154035" y="702690"/>
              <a:ext cx="715010" cy="532130"/>
            </a:xfrm>
            <a:custGeom>
              <a:avLst/>
              <a:gdLst/>
              <a:ahLst/>
              <a:cxnLst/>
              <a:rect l="l" t="t" r="r" b="b"/>
              <a:pathLst>
                <a:path w="715009" h="532130">
                  <a:moveTo>
                    <a:pt x="178308" y="0"/>
                  </a:moveTo>
                  <a:lnTo>
                    <a:pt x="137677" y="4607"/>
                  </a:lnTo>
                  <a:lnTo>
                    <a:pt x="84267" y="27143"/>
                  </a:lnTo>
                  <a:lnTo>
                    <a:pt x="50520" y="56827"/>
                  </a:lnTo>
                  <a:lnTo>
                    <a:pt x="24272" y="95241"/>
                  </a:lnTo>
                  <a:lnTo>
                    <a:pt x="6954" y="140318"/>
                  </a:lnTo>
                  <a:lnTo>
                    <a:pt x="0" y="189992"/>
                  </a:lnTo>
                  <a:lnTo>
                    <a:pt x="2335" y="226538"/>
                  </a:lnTo>
                  <a:lnTo>
                    <a:pt x="29485" y="289200"/>
                  </a:lnTo>
                  <a:lnTo>
                    <a:pt x="78591" y="337097"/>
                  </a:lnTo>
                  <a:lnTo>
                    <a:pt x="132030" y="372610"/>
                  </a:lnTo>
                  <a:lnTo>
                    <a:pt x="158369" y="388747"/>
                  </a:lnTo>
                  <a:lnTo>
                    <a:pt x="204142" y="417760"/>
                  </a:lnTo>
                  <a:lnTo>
                    <a:pt x="251591" y="444622"/>
                  </a:lnTo>
                  <a:lnTo>
                    <a:pt x="300593" y="468979"/>
                  </a:lnTo>
                  <a:lnTo>
                    <a:pt x="351023" y="490478"/>
                  </a:lnTo>
                  <a:lnTo>
                    <a:pt x="402758" y="508767"/>
                  </a:lnTo>
                  <a:lnTo>
                    <a:pt x="455675" y="523494"/>
                  </a:lnTo>
                  <a:lnTo>
                    <a:pt x="510736" y="531191"/>
                  </a:lnTo>
                  <a:lnTo>
                    <a:pt x="529209" y="531749"/>
                  </a:lnTo>
                  <a:lnTo>
                    <a:pt x="556387" y="530439"/>
                  </a:lnTo>
                  <a:lnTo>
                    <a:pt x="610647" y="519104"/>
                  </a:lnTo>
                  <a:lnTo>
                    <a:pt x="672060" y="483834"/>
                  </a:lnTo>
                  <a:lnTo>
                    <a:pt x="699100" y="448691"/>
                  </a:lnTo>
                  <a:lnTo>
                    <a:pt x="537083" y="448691"/>
                  </a:lnTo>
                  <a:lnTo>
                    <a:pt x="511419" y="447174"/>
                  </a:lnTo>
                  <a:lnTo>
                    <a:pt x="460948" y="436903"/>
                  </a:lnTo>
                  <a:lnTo>
                    <a:pt x="389573" y="411870"/>
                  </a:lnTo>
                  <a:lnTo>
                    <a:pt x="344032" y="392405"/>
                  </a:lnTo>
                  <a:lnTo>
                    <a:pt x="299688" y="371143"/>
                  </a:lnTo>
                  <a:lnTo>
                    <a:pt x="256355" y="348235"/>
                  </a:lnTo>
                  <a:lnTo>
                    <a:pt x="213847" y="323832"/>
                  </a:lnTo>
                  <a:lnTo>
                    <a:pt x="171976" y="298085"/>
                  </a:lnTo>
                  <a:lnTo>
                    <a:pt x="130556" y="271145"/>
                  </a:lnTo>
                  <a:lnTo>
                    <a:pt x="100471" y="241698"/>
                  </a:lnTo>
                  <a:lnTo>
                    <a:pt x="84675" y="206685"/>
                  </a:lnTo>
                  <a:lnTo>
                    <a:pt x="83071" y="169289"/>
                  </a:lnTo>
                  <a:lnTo>
                    <a:pt x="95560" y="132692"/>
                  </a:lnTo>
                  <a:lnTo>
                    <a:pt x="122047" y="100075"/>
                  </a:lnTo>
                  <a:lnTo>
                    <a:pt x="167677" y="81805"/>
                  </a:lnTo>
                  <a:lnTo>
                    <a:pt x="184023" y="80899"/>
                  </a:lnTo>
                  <a:lnTo>
                    <a:pt x="427201" y="80899"/>
                  </a:lnTo>
                  <a:lnTo>
                    <a:pt x="419354" y="76581"/>
                  </a:lnTo>
                  <a:lnTo>
                    <a:pt x="373911" y="53566"/>
                  </a:lnTo>
                  <a:lnTo>
                    <a:pt x="327088" y="33337"/>
                  </a:lnTo>
                  <a:lnTo>
                    <a:pt x="278264" y="17109"/>
                  </a:lnTo>
                  <a:lnTo>
                    <a:pt x="214705" y="3429"/>
                  </a:lnTo>
                  <a:lnTo>
                    <a:pt x="190424" y="380"/>
                  </a:lnTo>
                  <a:lnTo>
                    <a:pt x="178308" y="0"/>
                  </a:lnTo>
                  <a:close/>
                </a:path>
                <a:path w="715009" h="532130">
                  <a:moveTo>
                    <a:pt x="427201" y="80899"/>
                  </a:moveTo>
                  <a:lnTo>
                    <a:pt x="184023" y="80899"/>
                  </a:lnTo>
                  <a:lnTo>
                    <a:pt x="212532" y="82800"/>
                  </a:lnTo>
                  <a:lnTo>
                    <a:pt x="240458" y="88106"/>
                  </a:lnTo>
                  <a:lnTo>
                    <a:pt x="295275" y="106553"/>
                  </a:lnTo>
                  <a:lnTo>
                    <a:pt x="344944" y="127542"/>
                  </a:lnTo>
                  <a:lnTo>
                    <a:pt x="393333" y="151915"/>
                  </a:lnTo>
                  <a:lnTo>
                    <a:pt x="440197" y="179498"/>
                  </a:lnTo>
                  <a:lnTo>
                    <a:pt x="485295" y="210119"/>
                  </a:lnTo>
                  <a:lnTo>
                    <a:pt x="528381" y="243604"/>
                  </a:lnTo>
                  <a:lnTo>
                    <a:pt x="569214" y="279781"/>
                  </a:lnTo>
                  <a:lnTo>
                    <a:pt x="605456" y="320627"/>
                  </a:lnTo>
                  <a:lnTo>
                    <a:pt x="629031" y="369570"/>
                  </a:lnTo>
                  <a:lnTo>
                    <a:pt x="632319" y="388205"/>
                  </a:lnTo>
                  <a:lnTo>
                    <a:pt x="629808" y="403209"/>
                  </a:lnTo>
                  <a:lnTo>
                    <a:pt x="592072" y="435385"/>
                  </a:lnTo>
                  <a:lnTo>
                    <a:pt x="537083" y="448691"/>
                  </a:lnTo>
                  <a:lnTo>
                    <a:pt x="699100" y="448691"/>
                  </a:lnTo>
                  <a:lnTo>
                    <a:pt x="700151" y="447325"/>
                  </a:lnTo>
                  <a:lnTo>
                    <a:pt x="714621" y="402387"/>
                  </a:lnTo>
                  <a:lnTo>
                    <a:pt x="708279" y="352425"/>
                  </a:lnTo>
                  <a:lnTo>
                    <a:pt x="690006" y="306720"/>
                  </a:lnTo>
                  <a:lnTo>
                    <a:pt x="665353" y="262636"/>
                  </a:lnTo>
                  <a:lnTo>
                    <a:pt x="661162" y="258445"/>
                  </a:lnTo>
                  <a:lnTo>
                    <a:pt x="654685" y="249809"/>
                  </a:lnTo>
                  <a:lnTo>
                    <a:pt x="650367" y="247650"/>
                  </a:lnTo>
                  <a:lnTo>
                    <a:pt x="616180" y="212876"/>
                  </a:lnTo>
                  <a:lnTo>
                    <a:pt x="580032" y="181003"/>
                  </a:lnTo>
                  <a:lnTo>
                    <a:pt x="542099" y="151733"/>
                  </a:lnTo>
                  <a:lnTo>
                    <a:pt x="502557" y="124770"/>
                  </a:lnTo>
                  <a:lnTo>
                    <a:pt x="461583" y="99818"/>
                  </a:lnTo>
                  <a:lnTo>
                    <a:pt x="427201" y="80899"/>
                  </a:lnTo>
                  <a:close/>
                </a:path>
              </a:pathLst>
            </a:custGeom>
            <a:solidFill>
              <a:srgbClr val="2FA7CE"/>
            </a:solidFill>
          </p:spPr>
          <p:txBody>
            <a:bodyPr wrap="square" lIns="0" tIns="0" rIns="0" bIns="0" rtlCol="0"/>
            <a:lstStyle/>
            <a:p>
              <a:endParaRPr/>
            </a:p>
          </p:txBody>
        </p:sp>
      </p:grpSp>
      <p:sp>
        <p:nvSpPr>
          <p:cNvPr id="20" name="object 20"/>
          <p:cNvSpPr txBox="1">
            <a:spLocks noGrp="1"/>
          </p:cNvSpPr>
          <p:nvPr>
            <p:ph type="title"/>
          </p:nvPr>
        </p:nvSpPr>
        <p:spPr>
          <a:xfrm>
            <a:off x="2473198" y="1205157"/>
            <a:ext cx="4201160" cy="2380615"/>
          </a:xfrm>
          <a:prstGeom prst="rect">
            <a:avLst/>
          </a:prstGeom>
        </p:spPr>
        <p:txBody>
          <a:bodyPr vert="horz" wrap="square" lIns="0" tIns="262255" rIns="0" bIns="0" rtlCol="0">
            <a:spAutoFit/>
          </a:bodyPr>
          <a:lstStyle/>
          <a:p>
            <a:pPr marL="12700">
              <a:lnSpc>
                <a:spcPct val="100000"/>
              </a:lnSpc>
              <a:spcBef>
                <a:spcPts val="2065"/>
              </a:spcBef>
            </a:pPr>
            <a:r>
              <a:rPr sz="9600" spc="-680" dirty="0">
                <a:solidFill>
                  <a:srgbClr val="FF7C8E"/>
                </a:solidFill>
              </a:rPr>
              <a:t>AİLE</a:t>
            </a:r>
            <a:r>
              <a:rPr sz="9600" spc="-890" dirty="0">
                <a:solidFill>
                  <a:srgbClr val="FF7C8E"/>
                </a:solidFill>
              </a:rPr>
              <a:t> </a:t>
            </a:r>
            <a:r>
              <a:rPr sz="9600" spc="-1650" dirty="0">
                <a:solidFill>
                  <a:srgbClr val="FF7C8E"/>
                </a:solidFill>
              </a:rPr>
              <a:t>İÇİ</a:t>
            </a:r>
            <a:endParaRPr sz="9600"/>
          </a:p>
          <a:p>
            <a:pPr marL="1066165" algn="ctr">
              <a:lnSpc>
                <a:spcPct val="100000"/>
              </a:lnSpc>
              <a:spcBef>
                <a:spcPts val="735"/>
              </a:spcBef>
            </a:pPr>
            <a:r>
              <a:rPr sz="3600" b="0" spc="-10" dirty="0">
                <a:latin typeface="Tahoma"/>
                <a:cs typeface="Tahoma"/>
              </a:rPr>
              <a:t>İLETİŞİM</a:t>
            </a:r>
            <a:endParaRPr sz="3600">
              <a:latin typeface="Tahoma"/>
              <a:cs typeface="Tahom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676400" y="490169"/>
            <a:ext cx="5534405" cy="738664"/>
          </a:xfrm>
        </p:spPr>
        <p:txBody>
          <a:bodyPr/>
          <a:lstStyle/>
          <a:p>
            <a:pPr algn="ctr"/>
            <a:r>
              <a:rPr lang="tr-TR" sz="2400" dirty="0" smtClean="0"/>
              <a:t>ÇOCUK VE GENÇLERDE İNTİHAR TRAVMASI ÖNLEYİCİ ÇALIŞMALAR</a:t>
            </a:r>
            <a:endParaRPr lang="tr-TR" sz="2400" dirty="0"/>
          </a:p>
        </p:txBody>
      </p:sp>
      <p:sp>
        <p:nvSpPr>
          <p:cNvPr id="3" name="2 Metin Yer Tutucusu"/>
          <p:cNvSpPr>
            <a:spLocks noGrp="1"/>
          </p:cNvSpPr>
          <p:nvPr>
            <p:ph type="body" idx="1"/>
          </p:nvPr>
        </p:nvSpPr>
        <p:spPr>
          <a:xfrm>
            <a:off x="1600200" y="1352550"/>
            <a:ext cx="5681345" cy="2000548"/>
          </a:xfrm>
        </p:spPr>
        <p:txBody>
          <a:bodyPr/>
          <a:lstStyle/>
          <a:p>
            <a:endParaRPr lang="tr-TR" sz="2600" b="0" kern="1200" dirty="0" smtClean="0">
              <a:solidFill>
                <a:srgbClr val="9B2D1F">
                  <a:lumMod val="75000"/>
                </a:srgbClr>
              </a:solidFill>
              <a:latin typeface="Times New Roman" pitchFamily="18" charset="0"/>
              <a:cs typeface="Times New Roman" pitchFamily="18" charset="0"/>
            </a:endParaRPr>
          </a:p>
          <a:p>
            <a:r>
              <a:rPr lang="tr-TR" sz="2600" b="0" kern="1200" dirty="0" smtClean="0">
                <a:solidFill>
                  <a:srgbClr val="FF0000"/>
                </a:solidFill>
                <a:latin typeface="Tahoma" pitchFamily="34" charset="0"/>
                <a:ea typeface="Tahoma" pitchFamily="34" charset="0"/>
                <a:cs typeface="Tahoma" pitchFamily="34" charset="0"/>
              </a:rPr>
              <a:t>İNTİHAR: </a:t>
            </a:r>
            <a:r>
              <a:rPr lang="tr-TR" sz="2600" b="0" kern="1200" dirty="0" smtClean="0">
                <a:solidFill>
                  <a:prstClr val="black"/>
                </a:solidFill>
                <a:latin typeface="Tahoma" pitchFamily="34" charset="0"/>
                <a:ea typeface="Tahoma" pitchFamily="34" charset="0"/>
                <a:cs typeface="Tahoma" pitchFamily="34" charset="0"/>
              </a:rPr>
              <a:t>Bireyin sonucunun ölüme neden olacağını bilerek yaptığı, fiilin doğrudan yada dolaylı şekilde ortaya çıkardığı ölüm</a:t>
            </a:r>
            <a:endParaRPr lang="tr-TR" dirty="0">
              <a:latin typeface="Tahoma" pitchFamily="34" charset="0"/>
              <a:ea typeface="Tahoma" pitchFamily="34" charset="0"/>
              <a:cs typeface="Tahoma"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286000" y="1002090"/>
            <a:ext cx="4572000" cy="3416320"/>
          </a:xfrm>
          <a:prstGeom prst="rect">
            <a:avLst/>
          </a:prstGeom>
        </p:spPr>
        <p:txBody>
          <a:bodyPr>
            <a:spAutoFit/>
          </a:bodyPr>
          <a:lstStyle/>
          <a:p>
            <a:r>
              <a:rPr lang="tr-TR" dirty="0" smtClean="0">
                <a:solidFill>
                  <a:srgbClr val="FF0000"/>
                </a:solidFill>
                <a:latin typeface="Tahoma" pitchFamily="34" charset="0"/>
                <a:ea typeface="Tahoma" pitchFamily="34" charset="0"/>
                <a:cs typeface="Tahoma" pitchFamily="34" charset="0"/>
              </a:rPr>
              <a:t>İNTİHAR DÜŞÜNCESİ: </a:t>
            </a:r>
            <a:r>
              <a:rPr lang="tr-TR" dirty="0" smtClean="0">
                <a:latin typeface="Tahoma" pitchFamily="34" charset="0"/>
                <a:ea typeface="Tahoma" pitchFamily="34" charset="0"/>
                <a:cs typeface="Tahoma" pitchFamily="34" charset="0"/>
              </a:rPr>
              <a:t>Bireyin kendini öldürme konusunda düşüncesinin olması ve bu konuda yöntemler üzerinde düşünmesidir. İntihar fikri oluşmuş bireylerin tespiti için yapılabilecek çalışmalar, bu tanımlamanın son kısmının ne kadar önemli olduğunu ortaya çıkaracaktır. Düşünce aşamasındaki bir intihar, önlenebilme şansının en yüksek olduğu aşamadadır. Bu aşamada önlem alınmaması birey ve toplum için telafi edilmesi zor sonuçlar doğuracaktır. </a:t>
            </a:r>
            <a:endParaRPr lang="tr-TR" dirty="0">
              <a:latin typeface="Tahoma" pitchFamily="34" charset="0"/>
              <a:ea typeface="Tahoma" pitchFamily="34" charset="0"/>
              <a:cs typeface="Tahoma"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286000" y="1048256"/>
            <a:ext cx="4572000" cy="3046988"/>
          </a:xfrm>
          <a:prstGeom prst="rect">
            <a:avLst/>
          </a:prstGeom>
        </p:spPr>
        <p:txBody>
          <a:bodyPr>
            <a:spAutoFit/>
          </a:bodyPr>
          <a:lstStyle/>
          <a:p>
            <a:pPr>
              <a:spcBef>
                <a:spcPts val="1800"/>
              </a:spcBef>
            </a:pPr>
            <a:r>
              <a:rPr lang="tr-TR" dirty="0" smtClean="0">
                <a:solidFill>
                  <a:srgbClr val="FF0000"/>
                </a:solidFill>
                <a:latin typeface="Tahoma" pitchFamily="34" charset="0"/>
                <a:ea typeface="Tahoma" pitchFamily="34" charset="0"/>
                <a:cs typeface="Tahoma" pitchFamily="34" charset="0"/>
              </a:rPr>
              <a:t>İNTİHAR GİRİŞİMİ: </a:t>
            </a:r>
            <a:r>
              <a:rPr lang="tr-TR" dirty="0" smtClean="0">
                <a:latin typeface="Tahoma" pitchFamily="34" charset="0"/>
                <a:ea typeface="Tahoma" pitchFamily="34" charset="0"/>
                <a:cs typeface="Tahoma" pitchFamily="34" charset="0"/>
              </a:rPr>
              <a:t>Eğer söz konusu eylem sonuca ulaşmaz ise bu durum intihar girişimi olarak adlandırılır.</a:t>
            </a:r>
          </a:p>
          <a:p>
            <a:pPr>
              <a:spcBef>
                <a:spcPts val="1800"/>
              </a:spcBef>
              <a:buNone/>
            </a:pPr>
            <a:endParaRPr lang="tr-TR" dirty="0" smtClean="0">
              <a:solidFill>
                <a:schemeClr val="accent2">
                  <a:lumMod val="75000"/>
                </a:schemeClr>
              </a:solidFill>
              <a:latin typeface="Tahoma" pitchFamily="34" charset="0"/>
              <a:ea typeface="Tahoma" pitchFamily="34" charset="0"/>
              <a:cs typeface="Tahoma" pitchFamily="34" charset="0"/>
            </a:endParaRPr>
          </a:p>
          <a:p>
            <a:pPr>
              <a:spcBef>
                <a:spcPts val="1800"/>
              </a:spcBef>
            </a:pPr>
            <a:r>
              <a:rPr lang="tr-TR" dirty="0" smtClean="0">
                <a:solidFill>
                  <a:srgbClr val="FF0000"/>
                </a:solidFill>
                <a:latin typeface="Tahoma" pitchFamily="34" charset="0"/>
                <a:ea typeface="Tahoma" pitchFamily="34" charset="0"/>
                <a:cs typeface="Tahoma" pitchFamily="34" charset="0"/>
              </a:rPr>
              <a:t>TAMAMLANMIŞ İNTİHAR:</a:t>
            </a:r>
            <a:r>
              <a:rPr lang="tr-TR" dirty="0" smtClean="0">
                <a:solidFill>
                  <a:schemeClr val="accent2">
                    <a:lumMod val="75000"/>
                  </a:schemeClr>
                </a:solidFill>
                <a:latin typeface="Tahoma" pitchFamily="34" charset="0"/>
                <a:ea typeface="Tahoma" pitchFamily="34" charset="0"/>
                <a:cs typeface="Tahoma" pitchFamily="34" charset="0"/>
              </a:rPr>
              <a:t> </a:t>
            </a:r>
            <a:r>
              <a:rPr lang="tr-TR" dirty="0" smtClean="0">
                <a:latin typeface="Tahoma" pitchFamily="34" charset="0"/>
                <a:ea typeface="Tahoma" pitchFamily="34" charset="0"/>
                <a:cs typeface="Tahoma" pitchFamily="34" charset="0"/>
              </a:rPr>
              <a:t>Birey içindeki saldırganlık içgüdülerinin etkisi ile ölümü aramaktadır. Bu tür intiharlarda daha çok </a:t>
            </a:r>
            <a:r>
              <a:rPr lang="tr-TR" dirty="0" err="1" smtClean="0">
                <a:latin typeface="Tahoma" pitchFamily="34" charset="0"/>
                <a:ea typeface="Tahoma" pitchFamily="34" charset="0"/>
                <a:cs typeface="Tahoma" pitchFamily="34" charset="0"/>
              </a:rPr>
              <a:t>mazoşistik</a:t>
            </a:r>
            <a:r>
              <a:rPr lang="tr-TR" dirty="0" smtClean="0">
                <a:latin typeface="Tahoma" pitchFamily="34" charset="0"/>
                <a:ea typeface="Tahoma" pitchFamily="34" charset="0"/>
                <a:cs typeface="Tahoma" pitchFamily="34" charset="0"/>
              </a:rPr>
              <a:t> bir yan vardır. İntihar ölümle sonuçlanmaktadır.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33194" y="490168"/>
            <a:ext cx="5277611" cy="615553"/>
          </a:xfrm>
        </p:spPr>
        <p:txBody>
          <a:bodyPr/>
          <a:lstStyle/>
          <a:p>
            <a:pPr algn="l"/>
            <a:r>
              <a:rPr lang="tr-TR" sz="2000" dirty="0" smtClean="0">
                <a:solidFill>
                  <a:srgbClr val="FF0000"/>
                </a:solidFill>
                <a:latin typeface="Tahoma" pitchFamily="34" charset="0"/>
                <a:ea typeface="Tahoma" pitchFamily="34" charset="0"/>
                <a:cs typeface="Tahoma" pitchFamily="34" charset="0"/>
              </a:rPr>
              <a:t>İntihara teşebbüs aşamasına gelmiş bireylerin hedefi aslında </a:t>
            </a:r>
            <a:r>
              <a:rPr lang="tr-TR" sz="2000" dirty="0" err="1" smtClean="0">
                <a:solidFill>
                  <a:srgbClr val="FF0000"/>
                </a:solidFill>
                <a:latin typeface="Tahoma" pitchFamily="34" charset="0"/>
                <a:ea typeface="Tahoma" pitchFamily="34" charset="0"/>
                <a:cs typeface="Tahoma" pitchFamily="34" charset="0"/>
              </a:rPr>
              <a:t>özkıyım</a:t>
            </a:r>
            <a:r>
              <a:rPr lang="tr-TR" sz="2000" dirty="0" smtClean="0">
                <a:solidFill>
                  <a:srgbClr val="FF0000"/>
                </a:solidFill>
                <a:latin typeface="Tahoma" pitchFamily="34" charset="0"/>
                <a:ea typeface="Tahoma" pitchFamily="34" charset="0"/>
                <a:cs typeface="Tahoma" pitchFamily="34" charset="0"/>
              </a:rPr>
              <a:t> değildir.</a:t>
            </a:r>
            <a:endParaRPr lang="tr-TR" sz="2000" dirty="0">
              <a:latin typeface="Tahoma" pitchFamily="34" charset="0"/>
              <a:ea typeface="Tahoma" pitchFamily="34" charset="0"/>
              <a:cs typeface="Tahoma" pitchFamily="34" charset="0"/>
            </a:endParaRPr>
          </a:p>
        </p:txBody>
      </p:sp>
      <p:sp>
        <p:nvSpPr>
          <p:cNvPr id="3" name="2 Metin Yer Tutucusu"/>
          <p:cNvSpPr>
            <a:spLocks noGrp="1"/>
          </p:cNvSpPr>
          <p:nvPr>
            <p:ph type="body" idx="1"/>
          </p:nvPr>
        </p:nvSpPr>
        <p:spPr>
          <a:xfrm>
            <a:off x="1658239" y="1504950"/>
            <a:ext cx="5681345" cy="3939540"/>
          </a:xfrm>
        </p:spPr>
        <p:txBody>
          <a:bodyPr/>
          <a:lstStyle/>
          <a:p>
            <a:pPr marL="274320" marR="0" lvl="0" indent="-274320" algn="l" defTabSz="914400" rtl="0" eaLnBrk="1" fontAlgn="auto" latinLnBrk="0" hangingPunct="1">
              <a:lnSpc>
                <a:spcPct val="100000"/>
              </a:lnSpc>
              <a:spcBef>
                <a:spcPts val="1800"/>
              </a:spcBef>
              <a:spcAft>
                <a:spcPts val="0"/>
              </a:spcAft>
              <a:buClr>
                <a:srgbClr val="D34817"/>
              </a:buClr>
              <a:buSzPct val="85000"/>
              <a:buFont typeface="Wingdings 2"/>
              <a:buChar char=""/>
              <a:tabLst/>
              <a:defRPr/>
            </a:pPr>
            <a:r>
              <a:rPr lang="tr-TR" sz="2000" b="0" kern="1200" dirty="0" smtClean="0">
                <a:solidFill>
                  <a:prstClr val="black"/>
                </a:solidFill>
                <a:latin typeface="Tahoma" pitchFamily="34" charset="0"/>
                <a:ea typeface="Tahoma" pitchFamily="34" charset="0"/>
                <a:cs typeface="Tahoma" pitchFamily="34" charset="0"/>
              </a:rPr>
              <a:t>İntihar ya da </a:t>
            </a:r>
            <a:r>
              <a:rPr lang="tr-TR" sz="2000" b="0" kern="1200" dirty="0" err="1" smtClean="0">
                <a:solidFill>
                  <a:prstClr val="black"/>
                </a:solidFill>
                <a:latin typeface="Tahoma" pitchFamily="34" charset="0"/>
                <a:ea typeface="Tahoma" pitchFamily="34" charset="0"/>
                <a:cs typeface="Tahoma" pitchFamily="34" charset="0"/>
              </a:rPr>
              <a:t>özkıyım</a:t>
            </a:r>
            <a:r>
              <a:rPr lang="tr-TR" sz="2000" b="0" kern="1200" dirty="0" smtClean="0">
                <a:solidFill>
                  <a:prstClr val="black"/>
                </a:solidFill>
                <a:latin typeface="Tahoma" pitchFamily="34" charset="0"/>
                <a:ea typeface="Tahoma" pitchFamily="34" charset="0"/>
                <a:cs typeface="Tahoma" pitchFamily="34" charset="0"/>
              </a:rPr>
              <a:t> olarak literatüre geçmiş olan bu kelime aslında bir protesto veya bireyleri ya da toplumu cezalandırma eylemidir. Devlete, topluma, dine, yerleşik kültüre, sisteme, aileye karşı bir protestodur. Toplumsal sorunları benliğinde duyan insanların bireysel çıkış noktası olarak gördüğü bir eylemdir. Kendisini toplumun bir parçası göremeyen bireylerin kendilerini toplumun dışına atma veya toplumu kendisinden mahrum bırakarak cezalandırma yöntemidir. </a:t>
            </a:r>
          </a:p>
          <a:p>
            <a:endParaRPr lang="tr-T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33194" y="490169"/>
            <a:ext cx="5277611" cy="738664"/>
          </a:xfrm>
        </p:spPr>
        <p:txBody>
          <a:bodyPr/>
          <a:lstStyle/>
          <a:p>
            <a:pPr algn="ctr"/>
            <a:r>
              <a:rPr lang="tr-TR" sz="2400" dirty="0" smtClean="0">
                <a:latin typeface="Tahoma" pitchFamily="34" charset="0"/>
                <a:ea typeface="Tahoma" pitchFamily="34" charset="0"/>
                <a:cs typeface="Tahoma" pitchFamily="34" charset="0"/>
              </a:rPr>
              <a:t>İNTİHARA DAİR RİSKLER VE İPUÇLARI</a:t>
            </a:r>
            <a:endParaRPr lang="tr-TR" sz="2400" dirty="0">
              <a:latin typeface="Tahoma" pitchFamily="34" charset="0"/>
              <a:ea typeface="Tahoma" pitchFamily="34" charset="0"/>
              <a:cs typeface="Tahoma" pitchFamily="34" charset="0"/>
            </a:endParaRPr>
          </a:p>
        </p:txBody>
      </p:sp>
      <p:sp>
        <p:nvSpPr>
          <p:cNvPr id="3" name="2 Metin Yer Tutucusu"/>
          <p:cNvSpPr>
            <a:spLocks noGrp="1"/>
          </p:cNvSpPr>
          <p:nvPr>
            <p:ph type="body" idx="1"/>
          </p:nvPr>
        </p:nvSpPr>
        <p:spPr>
          <a:xfrm>
            <a:off x="1658239" y="1200150"/>
            <a:ext cx="5681345" cy="3631763"/>
          </a:xfrm>
        </p:spPr>
        <p:txBody>
          <a:bodyPr/>
          <a:lstStyle/>
          <a:p>
            <a:pPr marL="274320" marR="0" lvl="0" indent="-274320" algn="l" defTabSz="914400" rtl="0" eaLnBrk="1" fontAlgn="auto" latinLnBrk="0" hangingPunct="1">
              <a:lnSpc>
                <a:spcPct val="100000"/>
              </a:lnSpc>
              <a:spcBef>
                <a:spcPts val="580"/>
              </a:spcBef>
              <a:spcAft>
                <a:spcPts val="0"/>
              </a:spcAft>
              <a:buClr>
                <a:srgbClr val="D34817"/>
              </a:buClr>
              <a:buSzPct val="85000"/>
              <a:buFont typeface="Wingdings 2"/>
              <a:buChar char=""/>
              <a:tabLst/>
              <a:defRPr/>
            </a:pPr>
            <a:r>
              <a:rPr lang="tr-TR" sz="2000" kern="1200" dirty="0" smtClean="0">
                <a:solidFill>
                  <a:srgbClr val="FF0000"/>
                </a:solidFill>
                <a:latin typeface="Tahoma" pitchFamily="34" charset="0"/>
                <a:ea typeface="Tahoma" pitchFamily="34" charset="0"/>
                <a:cs typeface="Tahoma" pitchFamily="34" charset="0"/>
              </a:rPr>
              <a:t>İntihar geçmişi olanlar: </a:t>
            </a:r>
            <a:r>
              <a:rPr lang="tr-TR" sz="2000" b="0" kern="1200" dirty="0" smtClean="0">
                <a:solidFill>
                  <a:prstClr val="black"/>
                </a:solidFill>
                <a:latin typeface="Tahoma" pitchFamily="34" charset="0"/>
                <a:ea typeface="Tahoma" pitchFamily="34" charset="0"/>
                <a:cs typeface="Tahoma" pitchFamily="34" charset="0"/>
              </a:rPr>
              <a:t>Daha önceden intihar teşebbüsünde bulunanların büyük bir çoğunluğu daha sonraki hayatlarında bir veya birkaç kez daha intihar teşebbüsünde bulunmaktadırlar. </a:t>
            </a:r>
          </a:p>
          <a:p>
            <a:pPr marL="274320" marR="0" lvl="0" indent="-274320" algn="l" defTabSz="914400" rtl="0" eaLnBrk="1" fontAlgn="auto" latinLnBrk="0" hangingPunct="1">
              <a:lnSpc>
                <a:spcPct val="100000"/>
              </a:lnSpc>
              <a:spcBef>
                <a:spcPts val="580"/>
              </a:spcBef>
              <a:spcAft>
                <a:spcPts val="0"/>
              </a:spcAft>
              <a:buClr>
                <a:srgbClr val="D34817"/>
              </a:buClr>
              <a:buSzPct val="85000"/>
              <a:buFont typeface="Wingdings 2"/>
              <a:buChar char=""/>
              <a:tabLst/>
              <a:defRPr/>
            </a:pPr>
            <a:endParaRPr lang="tr-TR" sz="2000" b="0" kern="1200" dirty="0" smtClean="0">
              <a:solidFill>
                <a:prstClr val="black"/>
              </a:solidFill>
              <a:latin typeface="Tahoma" pitchFamily="34" charset="0"/>
              <a:ea typeface="Tahoma" pitchFamily="34" charset="0"/>
              <a:cs typeface="Tahoma" pitchFamily="34" charset="0"/>
            </a:endParaRPr>
          </a:p>
          <a:p>
            <a:pPr marL="274320" marR="0" lvl="0" indent="-274320" algn="l" defTabSz="914400" rtl="0" eaLnBrk="1" fontAlgn="auto" latinLnBrk="0" hangingPunct="1">
              <a:lnSpc>
                <a:spcPct val="100000"/>
              </a:lnSpc>
              <a:spcBef>
                <a:spcPts val="580"/>
              </a:spcBef>
              <a:spcAft>
                <a:spcPts val="0"/>
              </a:spcAft>
              <a:buClr>
                <a:srgbClr val="D34817"/>
              </a:buClr>
              <a:buSzPct val="85000"/>
              <a:buFont typeface="Wingdings 2"/>
              <a:buChar char=""/>
              <a:tabLst/>
              <a:defRPr/>
            </a:pPr>
            <a:r>
              <a:rPr lang="tr-TR" sz="2000" b="0" kern="1200" dirty="0" smtClean="0">
                <a:solidFill>
                  <a:prstClr val="black"/>
                </a:solidFill>
                <a:latin typeface="Tahoma" pitchFamily="34" charset="0"/>
                <a:ea typeface="Tahoma" pitchFamily="34" charset="0"/>
                <a:cs typeface="Tahoma" pitchFamily="34" charset="0"/>
              </a:rPr>
              <a:t> </a:t>
            </a:r>
            <a:r>
              <a:rPr lang="tr-TR" sz="2000" kern="1200" dirty="0" smtClean="0">
                <a:solidFill>
                  <a:srgbClr val="FF0000"/>
                </a:solidFill>
                <a:latin typeface="Tahoma" pitchFamily="34" charset="0"/>
                <a:ea typeface="Tahoma" pitchFamily="34" charset="0"/>
                <a:cs typeface="Tahoma" pitchFamily="34" charset="0"/>
              </a:rPr>
              <a:t>Toplum içerisinde rolleri veya davranışsal verileri değişenler: </a:t>
            </a:r>
            <a:r>
              <a:rPr lang="tr-TR" sz="2000" b="0" kern="1200" dirty="0" smtClean="0">
                <a:solidFill>
                  <a:prstClr val="black"/>
                </a:solidFill>
                <a:latin typeface="Tahoma" pitchFamily="34" charset="0"/>
                <a:ea typeface="Tahoma" pitchFamily="34" charset="0"/>
                <a:cs typeface="Tahoma" pitchFamily="34" charset="0"/>
              </a:rPr>
              <a:t>Günlük yaşantısı içerisinde iş sahibi neşeli bir kişinin işini kaybetmesi karşılığında aniden içe kapanması ve sessiz bir birey haline gelmesidir</a:t>
            </a:r>
            <a:r>
              <a:rPr lang="tr-TR" sz="2600" b="0" kern="1200" dirty="0" smtClean="0">
                <a:solidFill>
                  <a:prstClr val="black"/>
                </a:solidFill>
                <a:latin typeface="Tahoma" pitchFamily="34" charset="0"/>
                <a:ea typeface="Tahoma" pitchFamily="34" charset="0"/>
                <a:cs typeface="Tahoma" pitchFamily="34" charset="0"/>
              </a:rPr>
              <a:t>.</a:t>
            </a:r>
            <a:endParaRPr lang="tr-TR" dirty="0">
              <a:latin typeface="Tahoma" pitchFamily="34" charset="0"/>
              <a:ea typeface="Tahoma" pitchFamily="34" charset="0"/>
              <a:cs typeface="Tahoma"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idx="1"/>
          </p:nvPr>
        </p:nvSpPr>
        <p:spPr>
          <a:xfrm>
            <a:off x="1658239" y="1200151"/>
            <a:ext cx="5681345" cy="4308872"/>
          </a:xfrm>
        </p:spPr>
        <p:txBody>
          <a:bodyPr/>
          <a:lstStyle/>
          <a:p>
            <a:pPr marL="274320" marR="0" lvl="0" indent="-274320" algn="l" defTabSz="914400" rtl="0" eaLnBrk="1" fontAlgn="auto" latinLnBrk="0" hangingPunct="1">
              <a:lnSpc>
                <a:spcPct val="100000"/>
              </a:lnSpc>
              <a:spcBef>
                <a:spcPts val="580"/>
              </a:spcBef>
              <a:spcAft>
                <a:spcPts val="0"/>
              </a:spcAft>
              <a:buClr>
                <a:srgbClr val="D34817"/>
              </a:buClr>
              <a:buSzPct val="85000"/>
              <a:buFont typeface="Wingdings 2"/>
              <a:buChar char=""/>
              <a:tabLst/>
              <a:defRPr/>
            </a:pPr>
            <a:r>
              <a:rPr lang="tr-TR" sz="1800" kern="1200" dirty="0" err="1" smtClean="0">
                <a:solidFill>
                  <a:srgbClr val="FF0000"/>
                </a:solidFill>
                <a:latin typeface="Tahoma" pitchFamily="34" charset="0"/>
                <a:ea typeface="Tahoma" pitchFamily="34" charset="0"/>
                <a:cs typeface="Tahoma" pitchFamily="34" charset="0"/>
              </a:rPr>
              <a:t>Depresif</a:t>
            </a:r>
            <a:r>
              <a:rPr lang="tr-TR" sz="1800" kern="1200" dirty="0" smtClean="0">
                <a:solidFill>
                  <a:srgbClr val="FF0000"/>
                </a:solidFill>
                <a:latin typeface="Tahoma" pitchFamily="34" charset="0"/>
                <a:ea typeface="Tahoma" pitchFamily="34" charset="0"/>
                <a:cs typeface="Tahoma" pitchFamily="34" charset="0"/>
              </a:rPr>
              <a:t> kişiler: </a:t>
            </a:r>
            <a:r>
              <a:rPr lang="tr-TR" sz="1800" b="0" kern="1200" dirty="0" smtClean="0">
                <a:solidFill>
                  <a:prstClr val="black"/>
                </a:solidFill>
                <a:latin typeface="Tahoma" pitchFamily="34" charset="0"/>
                <a:ea typeface="Tahoma" pitchFamily="34" charset="0"/>
                <a:cs typeface="Tahoma" pitchFamily="34" charset="0"/>
              </a:rPr>
              <a:t>Hayattan tamamıyla umudunu kesme, kendisini işe yaramaz hissetme, uyuma güçlükleri veya aşırı uyuma durumları, odaklanma güçlükleri, kendini toplumdan ayırma, yalnızlığa itme gibi davranışlar sergileyenler.</a:t>
            </a:r>
          </a:p>
          <a:p>
            <a:pPr marL="274320" marR="0" lvl="0" indent="-274320" algn="l" defTabSz="914400" rtl="0" eaLnBrk="1" fontAlgn="auto" latinLnBrk="0" hangingPunct="1">
              <a:lnSpc>
                <a:spcPct val="100000"/>
              </a:lnSpc>
              <a:spcBef>
                <a:spcPts val="580"/>
              </a:spcBef>
              <a:spcAft>
                <a:spcPts val="0"/>
              </a:spcAft>
              <a:buClr>
                <a:srgbClr val="D34817"/>
              </a:buClr>
              <a:buSzPct val="85000"/>
              <a:buFont typeface="Wingdings 2"/>
              <a:buChar char=""/>
              <a:tabLst/>
              <a:defRPr/>
            </a:pPr>
            <a:endParaRPr lang="tr-TR" sz="1800" b="0" kern="1200" dirty="0" smtClean="0">
              <a:solidFill>
                <a:prstClr val="black"/>
              </a:solidFill>
              <a:latin typeface="Tahoma" pitchFamily="34" charset="0"/>
              <a:ea typeface="Tahoma" pitchFamily="34" charset="0"/>
              <a:cs typeface="Tahoma" pitchFamily="34" charset="0"/>
            </a:endParaRPr>
          </a:p>
          <a:p>
            <a:pPr marL="274320" marR="0" lvl="0" indent="-274320" algn="l" defTabSz="914400" rtl="0" eaLnBrk="1" fontAlgn="auto" latinLnBrk="0" hangingPunct="1">
              <a:lnSpc>
                <a:spcPct val="100000"/>
              </a:lnSpc>
              <a:spcBef>
                <a:spcPts val="580"/>
              </a:spcBef>
              <a:spcAft>
                <a:spcPts val="0"/>
              </a:spcAft>
              <a:buClr>
                <a:srgbClr val="D34817"/>
              </a:buClr>
              <a:buSzPct val="85000"/>
              <a:buFont typeface="Wingdings 2"/>
              <a:buChar char=""/>
              <a:tabLst/>
              <a:defRPr/>
            </a:pPr>
            <a:r>
              <a:rPr lang="tr-TR" sz="1800" kern="1200" dirty="0" smtClean="0">
                <a:solidFill>
                  <a:srgbClr val="FF0000"/>
                </a:solidFill>
                <a:latin typeface="Tahoma" pitchFamily="34" charset="0"/>
                <a:ea typeface="Tahoma" pitchFamily="34" charset="0"/>
                <a:cs typeface="Tahoma" pitchFamily="34" charset="0"/>
              </a:rPr>
              <a:t>Konuşarak fikrini beyan edenler: </a:t>
            </a:r>
            <a:r>
              <a:rPr lang="tr-TR" sz="1800" b="0" kern="1200" dirty="0" smtClean="0">
                <a:solidFill>
                  <a:prstClr val="black"/>
                </a:solidFill>
                <a:latin typeface="Tahoma" pitchFamily="34" charset="0"/>
                <a:ea typeface="Tahoma" pitchFamily="34" charset="0"/>
                <a:cs typeface="Tahoma" pitchFamily="34" charset="0"/>
              </a:rPr>
              <a:t>Aslında bir yardım çağrısı içeren sözlerle yaşamına son vereceğini ima edenler ve şakaları içerisinde benzer amaçla bunu dile getirenler. Özellikle bazı yaş gruplarında bu tip çağrılar önem arz etmektedir. Bu çağrılarına cevap alamayanlar ciddi intihar teşebbüslerinde bulunabilirler.</a:t>
            </a:r>
          </a:p>
          <a:p>
            <a:endParaRPr lang="tr-TR" dirty="0"/>
          </a:p>
        </p:txBody>
      </p:sp>
      <p:sp>
        <p:nvSpPr>
          <p:cNvPr id="4" name="1 Başlık"/>
          <p:cNvSpPr>
            <a:spLocks noGrp="1"/>
          </p:cNvSpPr>
          <p:nvPr>
            <p:ph type="title"/>
          </p:nvPr>
        </p:nvSpPr>
        <p:spPr>
          <a:xfrm>
            <a:off x="1933194" y="490169"/>
            <a:ext cx="5277611" cy="738664"/>
          </a:xfrm>
        </p:spPr>
        <p:txBody>
          <a:bodyPr/>
          <a:lstStyle/>
          <a:p>
            <a:pPr algn="ctr"/>
            <a:r>
              <a:rPr lang="tr-TR" sz="2400" dirty="0" smtClean="0">
                <a:latin typeface="Tahoma" pitchFamily="34" charset="0"/>
                <a:ea typeface="Tahoma" pitchFamily="34" charset="0"/>
                <a:cs typeface="Tahoma" pitchFamily="34" charset="0"/>
              </a:rPr>
              <a:t>İNTİHARA DAİR RİSKLER VE İPUÇLARI</a:t>
            </a:r>
            <a:endParaRPr lang="tr-TR" sz="2400" dirty="0">
              <a:latin typeface="Tahoma" pitchFamily="34" charset="0"/>
              <a:ea typeface="Tahoma" pitchFamily="34" charset="0"/>
              <a:cs typeface="Tahoma"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05000" y="438150"/>
            <a:ext cx="5277611" cy="861774"/>
          </a:xfrm>
        </p:spPr>
        <p:txBody>
          <a:bodyPr/>
          <a:lstStyle/>
          <a:p>
            <a:pPr algn="ctr"/>
            <a:r>
              <a:rPr lang="tr-TR" sz="2800" dirty="0" smtClean="0">
                <a:latin typeface="Tahoma" pitchFamily="34" charset="0"/>
                <a:ea typeface="Tahoma" pitchFamily="34" charset="0"/>
                <a:cs typeface="Tahoma" pitchFamily="34" charset="0"/>
              </a:rPr>
              <a:t>İNTİHAR TEŞEBBÜSÜNÜN  SEBEPLERİ</a:t>
            </a:r>
            <a:endParaRPr lang="tr-TR" sz="2800" dirty="0">
              <a:latin typeface="Tahoma" pitchFamily="34" charset="0"/>
              <a:ea typeface="Tahoma" pitchFamily="34" charset="0"/>
              <a:cs typeface="Tahoma" pitchFamily="34" charset="0"/>
            </a:endParaRPr>
          </a:p>
        </p:txBody>
      </p:sp>
      <p:sp>
        <p:nvSpPr>
          <p:cNvPr id="3" name="2 Metin Yer Tutucusu"/>
          <p:cNvSpPr>
            <a:spLocks noGrp="1"/>
          </p:cNvSpPr>
          <p:nvPr>
            <p:ph type="body" idx="1"/>
          </p:nvPr>
        </p:nvSpPr>
        <p:spPr>
          <a:xfrm>
            <a:off x="1658239" y="1276351"/>
            <a:ext cx="5681345" cy="4108817"/>
          </a:xfrm>
        </p:spPr>
        <p:txBody>
          <a:bodyPr/>
          <a:lstStyle/>
          <a:p>
            <a:pPr marL="274320" marR="0" lvl="0" indent="-274320" algn="l" defTabSz="914400" rtl="0" eaLnBrk="1" fontAlgn="auto" latinLnBrk="0" hangingPunct="1">
              <a:lnSpc>
                <a:spcPct val="100000"/>
              </a:lnSpc>
              <a:spcBef>
                <a:spcPts val="580"/>
              </a:spcBef>
              <a:spcAft>
                <a:spcPts val="0"/>
              </a:spcAft>
              <a:buClr>
                <a:srgbClr val="D34817"/>
              </a:buClr>
              <a:buSzPct val="85000"/>
              <a:buFont typeface="Wingdings 2"/>
              <a:buChar char=""/>
              <a:tabLst/>
              <a:defRPr/>
            </a:pPr>
            <a:r>
              <a:rPr lang="tr-TR" sz="1800" kern="1200" dirty="0" smtClean="0">
                <a:solidFill>
                  <a:srgbClr val="FF0000"/>
                </a:solidFill>
                <a:latin typeface="Tahoma" pitchFamily="34" charset="0"/>
                <a:ea typeface="Tahoma" pitchFamily="34" charset="0"/>
                <a:cs typeface="Tahoma" pitchFamily="34" charset="0"/>
              </a:rPr>
              <a:t>Biyolojik Nedenler </a:t>
            </a:r>
          </a:p>
          <a:p>
            <a:pPr lvl="0" algn="l" rtl="0">
              <a:spcBef>
                <a:spcPts val="580"/>
              </a:spcBef>
              <a:buClr>
                <a:srgbClr val="D34817"/>
              </a:buClr>
              <a:buSzPct val="85000"/>
            </a:pPr>
            <a:r>
              <a:rPr lang="tr-TR" sz="1800" b="0" kern="1200" dirty="0" smtClean="0">
                <a:solidFill>
                  <a:prstClr val="black"/>
                </a:solidFill>
                <a:latin typeface="Tahoma" pitchFamily="34" charset="0"/>
                <a:ea typeface="Tahoma" pitchFamily="34" charset="0"/>
                <a:cs typeface="Tahoma" pitchFamily="34" charset="0"/>
              </a:rPr>
              <a:t>Bireyin intiharına neden olacak biyolojik nedenlerin en önemlisi beden yapısıdır. Aşırı şişmanlık ya da zayıflık, bedensel özürlülük durumu, vücudun hormon düzeyindeki değişimlerin olduğu zamanlar sayılabilir. </a:t>
            </a:r>
            <a:endParaRPr lang="tr-TR" sz="1800" kern="1200" dirty="0" smtClean="0">
              <a:solidFill>
                <a:prstClr val="black"/>
              </a:solidFill>
              <a:latin typeface="Tahoma" pitchFamily="34" charset="0"/>
              <a:ea typeface="Tahoma" pitchFamily="34" charset="0"/>
              <a:cs typeface="Tahoma" pitchFamily="34" charset="0"/>
            </a:endParaRPr>
          </a:p>
          <a:p>
            <a:pPr marL="274320" marR="0" lvl="0" indent="-274320" algn="l" defTabSz="914400" rtl="0" eaLnBrk="1" fontAlgn="auto" latinLnBrk="0" hangingPunct="1">
              <a:lnSpc>
                <a:spcPct val="100000"/>
              </a:lnSpc>
              <a:spcBef>
                <a:spcPts val="580"/>
              </a:spcBef>
              <a:spcAft>
                <a:spcPts val="0"/>
              </a:spcAft>
              <a:buClr>
                <a:srgbClr val="D34817"/>
              </a:buClr>
              <a:buSzPct val="85000"/>
              <a:buFont typeface="Wingdings 2"/>
              <a:buChar char=""/>
              <a:tabLst/>
              <a:defRPr/>
            </a:pPr>
            <a:r>
              <a:rPr lang="tr-TR" sz="1800" kern="1200" dirty="0" smtClean="0">
                <a:solidFill>
                  <a:srgbClr val="FF0000"/>
                </a:solidFill>
                <a:latin typeface="Tahoma" pitchFamily="34" charset="0"/>
                <a:ea typeface="Tahoma" pitchFamily="34" charset="0"/>
                <a:cs typeface="Tahoma" pitchFamily="34" charset="0"/>
              </a:rPr>
              <a:t>Genetik Nedenler </a:t>
            </a:r>
          </a:p>
          <a:p>
            <a:pPr lvl="0" algn="l" rtl="0">
              <a:spcBef>
                <a:spcPts val="580"/>
              </a:spcBef>
              <a:buClr>
                <a:srgbClr val="D34817"/>
              </a:buClr>
              <a:buSzPct val="85000"/>
            </a:pPr>
            <a:r>
              <a:rPr lang="tr-TR" sz="1800" b="0" kern="1200" dirty="0" smtClean="0">
                <a:solidFill>
                  <a:prstClr val="black"/>
                </a:solidFill>
                <a:latin typeface="Tahoma" pitchFamily="34" charset="0"/>
                <a:ea typeface="Tahoma" pitchFamily="34" charset="0"/>
                <a:cs typeface="Tahoma" pitchFamily="34" charset="0"/>
              </a:rPr>
              <a:t>İnsanların hayatlarındaki birçok özellikleri genetik kodlamalar ile üst kuşaklarından bireye aktarılmaktadır. Bu kodlamalar içerisinde genetik yapısındaki hatalar da kişilere geçen hastalıklar olarak bireye naklolmaktadır. “Psikiyatrik bozukluklarda olduğu gibi, intihar davranışında da ailesel yatkınlık söz konusudur.” </a:t>
            </a:r>
          </a:p>
          <a:p>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31851" y="638555"/>
            <a:ext cx="1578610" cy="1175385"/>
          </a:xfrm>
          <a:custGeom>
            <a:avLst/>
            <a:gdLst/>
            <a:ahLst/>
            <a:cxnLst/>
            <a:rect l="l" t="t" r="r" b="b"/>
            <a:pathLst>
              <a:path w="1578610" h="1175385">
                <a:moveTo>
                  <a:pt x="1277872" y="0"/>
                </a:moveTo>
                <a:lnTo>
                  <a:pt x="1233116" y="3750"/>
                </a:lnTo>
                <a:lnTo>
                  <a:pt x="1167735" y="19685"/>
                </a:lnTo>
                <a:lnTo>
                  <a:pt x="1119598" y="33877"/>
                </a:lnTo>
                <a:lnTo>
                  <a:pt x="1072080" y="50593"/>
                </a:lnTo>
                <a:lnTo>
                  <a:pt x="1024253" y="71120"/>
                </a:lnTo>
                <a:lnTo>
                  <a:pt x="977402" y="91985"/>
                </a:lnTo>
                <a:lnTo>
                  <a:pt x="931468" y="113881"/>
                </a:lnTo>
                <a:lnTo>
                  <a:pt x="886267" y="136715"/>
                </a:lnTo>
                <a:lnTo>
                  <a:pt x="841617" y="160396"/>
                </a:lnTo>
                <a:lnTo>
                  <a:pt x="797334" y="184832"/>
                </a:lnTo>
                <a:lnTo>
                  <a:pt x="753235" y="209931"/>
                </a:lnTo>
                <a:lnTo>
                  <a:pt x="708214" y="234347"/>
                </a:lnTo>
                <a:lnTo>
                  <a:pt x="663682" y="259571"/>
                </a:lnTo>
                <a:lnTo>
                  <a:pt x="619623" y="285572"/>
                </a:lnTo>
                <a:lnTo>
                  <a:pt x="576022" y="312319"/>
                </a:lnTo>
                <a:lnTo>
                  <a:pt x="532864" y="339783"/>
                </a:lnTo>
                <a:lnTo>
                  <a:pt x="490136" y="367932"/>
                </a:lnTo>
                <a:lnTo>
                  <a:pt x="447820" y="396737"/>
                </a:lnTo>
                <a:lnTo>
                  <a:pt x="405903" y="426168"/>
                </a:lnTo>
                <a:lnTo>
                  <a:pt x="364370" y="456192"/>
                </a:lnTo>
                <a:lnTo>
                  <a:pt x="323206" y="486782"/>
                </a:lnTo>
                <a:lnTo>
                  <a:pt x="282395" y="517906"/>
                </a:lnTo>
                <a:lnTo>
                  <a:pt x="240428" y="554771"/>
                </a:lnTo>
                <a:lnTo>
                  <a:pt x="200670" y="594137"/>
                </a:lnTo>
                <a:lnTo>
                  <a:pt x="162809" y="636027"/>
                </a:lnTo>
                <a:lnTo>
                  <a:pt x="126528" y="680466"/>
                </a:lnTo>
                <a:lnTo>
                  <a:pt x="92060" y="722266"/>
                </a:lnTo>
                <a:lnTo>
                  <a:pt x="62139" y="766700"/>
                </a:lnTo>
                <a:lnTo>
                  <a:pt x="37261" y="813931"/>
                </a:lnTo>
                <a:lnTo>
                  <a:pt x="17923" y="864126"/>
                </a:lnTo>
                <a:lnTo>
                  <a:pt x="4621" y="917448"/>
                </a:lnTo>
                <a:lnTo>
                  <a:pt x="0" y="964982"/>
                </a:lnTo>
                <a:lnTo>
                  <a:pt x="5776" y="1010423"/>
                </a:lnTo>
                <a:lnTo>
                  <a:pt x="20919" y="1052621"/>
                </a:lnTo>
                <a:lnTo>
                  <a:pt x="44400" y="1090422"/>
                </a:lnTo>
                <a:lnTo>
                  <a:pt x="75188" y="1122674"/>
                </a:lnTo>
                <a:lnTo>
                  <a:pt x="112252" y="1148226"/>
                </a:lnTo>
                <a:lnTo>
                  <a:pt x="154563" y="1165926"/>
                </a:lnTo>
                <a:lnTo>
                  <a:pt x="201090" y="1174623"/>
                </a:lnTo>
                <a:lnTo>
                  <a:pt x="208214" y="1174877"/>
                </a:lnTo>
                <a:lnTo>
                  <a:pt x="222578" y="1174877"/>
                </a:lnTo>
                <a:lnTo>
                  <a:pt x="273970" y="1173236"/>
                </a:lnTo>
                <a:lnTo>
                  <a:pt x="324624" y="1168345"/>
                </a:lnTo>
                <a:lnTo>
                  <a:pt x="374544" y="1160251"/>
                </a:lnTo>
                <a:lnTo>
                  <a:pt x="423731" y="1149000"/>
                </a:lnTo>
                <a:lnTo>
                  <a:pt x="472189" y="1134638"/>
                </a:lnTo>
                <a:lnTo>
                  <a:pt x="519919" y="1117213"/>
                </a:lnTo>
                <a:lnTo>
                  <a:pt x="566926" y="1096772"/>
                </a:lnTo>
                <a:lnTo>
                  <a:pt x="612293" y="1075974"/>
                </a:lnTo>
                <a:lnTo>
                  <a:pt x="656961" y="1054264"/>
                </a:lnTo>
                <a:lnTo>
                  <a:pt x="701052" y="1031742"/>
                </a:lnTo>
                <a:lnTo>
                  <a:pt x="744691" y="1008508"/>
                </a:lnTo>
                <a:lnTo>
                  <a:pt x="788001" y="984662"/>
                </a:lnTo>
                <a:lnTo>
                  <a:pt x="831105" y="960306"/>
                </a:lnTo>
                <a:lnTo>
                  <a:pt x="917190" y="910466"/>
                </a:lnTo>
                <a:lnTo>
                  <a:pt x="1049079" y="833600"/>
                </a:lnTo>
                <a:lnTo>
                  <a:pt x="1094087" y="806756"/>
                </a:lnTo>
                <a:lnTo>
                  <a:pt x="1138816" y="779121"/>
                </a:lnTo>
                <a:lnTo>
                  <a:pt x="1183129" y="750558"/>
                </a:lnTo>
                <a:lnTo>
                  <a:pt x="1226885" y="720929"/>
                </a:lnTo>
                <a:lnTo>
                  <a:pt x="1269946" y="690099"/>
                </a:lnTo>
                <a:lnTo>
                  <a:pt x="1312173" y="657929"/>
                </a:lnTo>
                <a:lnTo>
                  <a:pt x="1353427" y="624284"/>
                </a:lnTo>
                <a:lnTo>
                  <a:pt x="1393569" y="589026"/>
                </a:lnTo>
                <a:lnTo>
                  <a:pt x="1432945" y="553184"/>
                </a:lnTo>
                <a:lnTo>
                  <a:pt x="1469370" y="514618"/>
                </a:lnTo>
                <a:lnTo>
                  <a:pt x="1502364" y="472979"/>
                </a:lnTo>
                <a:lnTo>
                  <a:pt x="1531444" y="427920"/>
                </a:lnTo>
                <a:lnTo>
                  <a:pt x="1556129" y="379095"/>
                </a:lnTo>
                <a:lnTo>
                  <a:pt x="1578211" y="311451"/>
                </a:lnTo>
                <a:lnTo>
                  <a:pt x="1578114" y="278243"/>
                </a:lnTo>
                <a:lnTo>
                  <a:pt x="1558230" y="209446"/>
                </a:lnTo>
                <a:lnTo>
                  <a:pt x="1526444" y="148486"/>
                </a:lnTo>
                <a:lnTo>
                  <a:pt x="1465889" y="82206"/>
                </a:lnTo>
                <a:lnTo>
                  <a:pt x="1424285" y="48636"/>
                </a:lnTo>
                <a:lnTo>
                  <a:pt x="1379707" y="22681"/>
                </a:lnTo>
                <a:lnTo>
                  <a:pt x="1331216" y="5936"/>
                </a:lnTo>
                <a:lnTo>
                  <a:pt x="1277872" y="0"/>
                </a:lnTo>
                <a:close/>
              </a:path>
            </a:pathLst>
          </a:custGeom>
          <a:solidFill>
            <a:srgbClr val="42BADF"/>
          </a:solidFill>
        </p:spPr>
        <p:txBody>
          <a:bodyPr wrap="square" lIns="0" tIns="0" rIns="0" bIns="0" rtlCol="0"/>
          <a:lstStyle/>
          <a:p>
            <a:endParaRPr/>
          </a:p>
        </p:txBody>
      </p:sp>
      <p:sp>
        <p:nvSpPr>
          <p:cNvPr id="3" name="object 3"/>
          <p:cNvSpPr/>
          <p:nvPr/>
        </p:nvSpPr>
        <p:spPr>
          <a:xfrm>
            <a:off x="7052786" y="330834"/>
            <a:ext cx="1749425" cy="765175"/>
          </a:xfrm>
          <a:custGeom>
            <a:avLst/>
            <a:gdLst/>
            <a:ahLst/>
            <a:cxnLst/>
            <a:rect l="l" t="t" r="r" b="b"/>
            <a:pathLst>
              <a:path w="1749425" h="765175">
                <a:moveTo>
                  <a:pt x="515586" y="123"/>
                </a:moveTo>
                <a:lnTo>
                  <a:pt x="459083" y="1494"/>
                </a:lnTo>
                <a:lnTo>
                  <a:pt x="415496" y="5572"/>
                </a:lnTo>
                <a:lnTo>
                  <a:pt x="373028" y="11626"/>
                </a:lnTo>
                <a:lnTo>
                  <a:pt x="332263" y="19050"/>
                </a:lnTo>
                <a:lnTo>
                  <a:pt x="278171" y="27665"/>
                </a:lnTo>
                <a:lnTo>
                  <a:pt x="225878" y="41645"/>
                </a:lnTo>
                <a:lnTo>
                  <a:pt x="175535" y="61478"/>
                </a:lnTo>
                <a:lnTo>
                  <a:pt x="127295" y="87650"/>
                </a:lnTo>
                <a:lnTo>
                  <a:pt x="81311" y="120650"/>
                </a:lnTo>
                <a:lnTo>
                  <a:pt x="46688" y="155201"/>
                </a:lnTo>
                <a:lnTo>
                  <a:pt x="21593" y="194367"/>
                </a:lnTo>
                <a:lnTo>
                  <a:pt x="6030" y="236715"/>
                </a:lnTo>
                <a:lnTo>
                  <a:pt x="0" y="280812"/>
                </a:lnTo>
                <a:lnTo>
                  <a:pt x="3506" y="325225"/>
                </a:lnTo>
                <a:lnTo>
                  <a:pt x="16553" y="368520"/>
                </a:lnTo>
                <a:lnTo>
                  <a:pt x="39143" y="409264"/>
                </a:lnTo>
                <a:lnTo>
                  <a:pt x="71278" y="446024"/>
                </a:lnTo>
                <a:lnTo>
                  <a:pt x="111688" y="481714"/>
                </a:lnTo>
                <a:lnTo>
                  <a:pt x="154420" y="513505"/>
                </a:lnTo>
                <a:lnTo>
                  <a:pt x="199291" y="541636"/>
                </a:lnTo>
                <a:lnTo>
                  <a:pt x="246119" y="566342"/>
                </a:lnTo>
                <a:lnTo>
                  <a:pt x="294722" y="587864"/>
                </a:lnTo>
                <a:lnTo>
                  <a:pt x="344918" y="606437"/>
                </a:lnTo>
                <a:lnTo>
                  <a:pt x="396525" y="622300"/>
                </a:lnTo>
                <a:lnTo>
                  <a:pt x="444533" y="634903"/>
                </a:lnTo>
                <a:lnTo>
                  <a:pt x="492884" y="646457"/>
                </a:lnTo>
                <a:lnTo>
                  <a:pt x="541518" y="657122"/>
                </a:lnTo>
                <a:lnTo>
                  <a:pt x="590376" y="667060"/>
                </a:lnTo>
                <a:lnTo>
                  <a:pt x="639397" y="676433"/>
                </a:lnTo>
                <a:lnTo>
                  <a:pt x="737687" y="694129"/>
                </a:lnTo>
                <a:lnTo>
                  <a:pt x="835907" y="711502"/>
                </a:lnTo>
                <a:lnTo>
                  <a:pt x="884840" y="720470"/>
                </a:lnTo>
                <a:lnTo>
                  <a:pt x="933023" y="728618"/>
                </a:lnTo>
                <a:lnTo>
                  <a:pt x="981249" y="736221"/>
                </a:lnTo>
                <a:lnTo>
                  <a:pt x="1029564" y="743171"/>
                </a:lnTo>
                <a:lnTo>
                  <a:pt x="1078010" y="749355"/>
                </a:lnTo>
                <a:lnTo>
                  <a:pt x="1126632" y="754663"/>
                </a:lnTo>
                <a:lnTo>
                  <a:pt x="1175473" y="758984"/>
                </a:lnTo>
                <a:lnTo>
                  <a:pt x="1224577" y="762208"/>
                </a:lnTo>
                <a:lnTo>
                  <a:pt x="1273989" y="764224"/>
                </a:lnTo>
                <a:lnTo>
                  <a:pt x="1332688" y="764897"/>
                </a:lnTo>
                <a:lnTo>
                  <a:pt x="1359566" y="764539"/>
                </a:lnTo>
                <a:lnTo>
                  <a:pt x="1412409" y="762446"/>
                </a:lnTo>
                <a:lnTo>
                  <a:pt x="1465076" y="755956"/>
                </a:lnTo>
                <a:lnTo>
                  <a:pt x="1517419" y="744761"/>
                </a:lnTo>
                <a:lnTo>
                  <a:pt x="1569293" y="728549"/>
                </a:lnTo>
                <a:lnTo>
                  <a:pt x="1620551" y="707009"/>
                </a:lnTo>
                <a:lnTo>
                  <a:pt x="1681130" y="672607"/>
                </a:lnTo>
                <a:lnTo>
                  <a:pt x="1718849" y="615441"/>
                </a:lnTo>
                <a:lnTo>
                  <a:pt x="1741709" y="548909"/>
                </a:lnTo>
                <a:lnTo>
                  <a:pt x="1749329" y="479805"/>
                </a:lnTo>
                <a:lnTo>
                  <a:pt x="1743782" y="431549"/>
                </a:lnTo>
                <a:lnTo>
                  <a:pt x="1734952" y="385788"/>
                </a:lnTo>
                <a:lnTo>
                  <a:pt x="1721654" y="342932"/>
                </a:lnTo>
                <a:lnTo>
                  <a:pt x="1702704" y="303393"/>
                </a:lnTo>
                <a:lnTo>
                  <a:pt x="1676919" y="267582"/>
                </a:lnTo>
                <a:lnTo>
                  <a:pt x="1643114" y="235910"/>
                </a:lnTo>
                <a:lnTo>
                  <a:pt x="1600104" y="208787"/>
                </a:lnTo>
                <a:lnTo>
                  <a:pt x="1552830" y="187086"/>
                </a:lnTo>
                <a:lnTo>
                  <a:pt x="1506521" y="167290"/>
                </a:lnTo>
                <a:lnTo>
                  <a:pt x="1459569" y="148780"/>
                </a:lnTo>
                <a:lnTo>
                  <a:pt x="1410366" y="130937"/>
                </a:lnTo>
                <a:lnTo>
                  <a:pt x="1361193" y="116697"/>
                </a:lnTo>
                <a:lnTo>
                  <a:pt x="1311913" y="104266"/>
                </a:lnTo>
                <a:lnTo>
                  <a:pt x="1262443" y="93170"/>
                </a:lnTo>
                <a:lnTo>
                  <a:pt x="1212698" y="82930"/>
                </a:lnTo>
                <a:lnTo>
                  <a:pt x="1112043" y="63118"/>
                </a:lnTo>
                <a:lnTo>
                  <a:pt x="1061194" y="53463"/>
                </a:lnTo>
                <a:lnTo>
                  <a:pt x="1010340" y="44765"/>
                </a:lnTo>
                <a:lnTo>
                  <a:pt x="959482" y="36978"/>
                </a:lnTo>
                <a:lnTo>
                  <a:pt x="908620" y="30059"/>
                </a:lnTo>
                <a:lnTo>
                  <a:pt x="857757" y="23962"/>
                </a:lnTo>
                <a:lnTo>
                  <a:pt x="806894" y="18644"/>
                </a:lnTo>
                <a:lnTo>
                  <a:pt x="756031" y="14059"/>
                </a:lnTo>
                <a:lnTo>
                  <a:pt x="705170" y="10162"/>
                </a:lnTo>
                <a:lnTo>
                  <a:pt x="654312" y="6910"/>
                </a:lnTo>
                <a:lnTo>
                  <a:pt x="603457" y="4257"/>
                </a:lnTo>
                <a:lnTo>
                  <a:pt x="552608" y="2159"/>
                </a:lnTo>
                <a:lnTo>
                  <a:pt x="540299" y="1178"/>
                </a:lnTo>
                <a:lnTo>
                  <a:pt x="527954" y="508"/>
                </a:lnTo>
                <a:lnTo>
                  <a:pt x="515586" y="123"/>
                </a:lnTo>
                <a:close/>
              </a:path>
            </a:pathLst>
          </a:custGeom>
          <a:solidFill>
            <a:srgbClr val="42BADF"/>
          </a:solidFill>
        </p:spPr>
        <p:txBody>
          <a:bodyPr wrap="square" lIns="0" tIns="0" rIns="0" bIns="0" rtlCol="0"/>
          <a:lstStyle/>
          <a:p>
            <a:endParaRPr/>
          </a:p>
        </p:txBody>
      </p:sp>
      <p:pic>
        <p:nvPicPr>
          <p:cNvPr id="4" name="object 4"/>
          <p:cNvPicPr/>
          <p:nvPr/>
        </p:nvPicPr>
        <p:blipFill>
          <a:blip r:embed="rId2" cstate="print"/>
          <a:stretch>
            <a:fillRect/>
          </a:stretch>
        </p:blipFill>
        <p:spPr>
          <a:xfrm>
            <a:off x="0" y="1973579"/>
            <a:ext cx="8203935" cy="3169919"/>
          </a:xfrm>
          <a:prstGeom prst="rect">
            <a:avLst/>
          </a:prstGeom>
        </p:spPr>
      </p:pic>
      <p:grpSp>
        <p:nvGrpSpPr>
          <p:cNvPr id="5" name="object 5"/>
          <p:cNvGrpSpPr/>
          <p:nvPr/>
        </p:nvGrpSpPr>
        <p:grpSpPr>
          <a:xfrm>
            <a:off x="1818132" y="548640"/>
            <a:ext cx="6367145" cy="953769"/>
            <a:chOff x="1818132" y="548640"/>
            <a:chExt cx="6367145" cy="953769"/>
          </a:xfrm>
        </p:grpSpPr>
        <p:sp>
          <p:nvSpPr>
            <p:cNvPr id="6" name="object 6"/>
            <p:cNvSpPr/>
            <p:nvPr/>
          </p:nvSpPr>
          <p:spPr>
            <a:xfrm>
              <a:off x="7239031" y="830580"/>
              <a:ext cx="946785" cy="533400"/>
            </a:xfrm>
            <a:custGeom>
              <a:avLst/>
              <a:gdLst/>
              <a:ahLst/>
              <a:cxnLst/>
              <a:rect l="l" t="t" r="r" b="b"/>
              <a:pathLst>
                <a:path w="946784" h="533400">
                  <a:moveTo>
                    <a:pt x="699230" y="0"/>
                  </a:moveTo>
                  <a:lnTo>
                    <a:pt x="649538" y="1059"/>
                  </a:lnTo>
                  <a:lnTo>
                    <a:pt x="600413" y="4228"/>
                  </a:lnTo>
                  <a:lnTo>
                    <a:pt x="551854" y="9497"/>
                  </a:lnTo>
                  <a:lnTo>
                    <a:pt x="503861" y="16853"/>
                  </a:lnTo>
                  <a:lnTo>
                    <a:pt x="456435" y="26285"/>
                  </a:lnTo>
                  <a:lnTo>
                    <a:pt x="409575" y="37782"/>
                  </a:lnTo>
                  <a:lnTo>
                    <a:pt x="363280" y="51332"/>
                  </a:lnTo>
                  <a:lnTo>
                    <a:pt x="317552" y="66924"/>
                  </a:lnTo>
                  <a:lnTo>
                    <a:pt x="272278" y="84595"/>
                  </a:lnTo>
                  <a:lnTo>
                    <a:pt x="227795" y="104187"/>
                  </a:lnTo>
                  <a:lnTo>
                    <a:pt x="183766" y="125835"/>
                  </a:lnTo>
                  <a:lnTo>
                    <a:pt x="140303" y="149479"/>
                  </a:lnTo>
                  <a:lnTo>
                    <a:pt x="81819" y="190230"/>
                  </a:lnTo>
                  <a:lnTo>
                    <a:pt x="38576" y="241173"/>
                  </a:lnTo>
                  <a:lnTo>
                    <a:pt x="18097" y="277600"/>
                  </a:lnTo>
                  <a:lnTo>
                    <a:pt x="4286" y="315896"/>
                  </a:lnTo>
                  <a:lnTo>
                    <a:pt x="0" y="356741"/>
                  </a:lnTo>
                  <a:lnTo>
                    <a:pt x="8096" y="400812"/>
                  </a:lnTo>
                  <a:lnTo>
                    <a:pt x="32807" y="446194"/>
                  </a:lnTo>
                  <a:lnTo>
                    <a:pt x="65738" y="481425"/>
                  </a:lnTo>
                  <a:lnTo>
                    <a:pt x="106269" y="507753"/>
                  </a:lnTo>
                  <a:lnTo>
                    <a:pt x="153765" y="526415"/>
                  </a:lnTo>
                  <a:lnTo>
                    <a:pt x="189833" y="533273"/>
                  </a:lnTo>
                  <a:lnTo>
                    <a:pt x="203755" y="532505"/>
                  </a:lnTo>
                  <a:lnTo>
                    <a:pt x="217487" y="530653"/>
                  </a:lnTo>
                  <a:lnTo>
                    <a:pt x="231266" y="528397"/>
                  </a:lnTo>
                  <a:lnTo>
                    <a:pt x="245332" y="526415"/>
                  </a:lnTo>
                  <a:lnTo>
                    <a:pt x="294979" y="521137"/>
                  </a:lnTo>
                  <a:lnTo>
                    <a:pt x="344552" y="514381"/>
                  </a:lnTo>
                  <a:lnTo>
                    <a:pt x="393964" y="506174"/>
                  </a:lnTo>
                  <a:lnTo>
                    <a:pt x="443132" y="496544"/>
                  </a:lnTo>
                  <a:lnTo>
                    <a:pt x="491970" y="485518"/>
                  </a:lnTo>
                  <a:lnTo>
                    <a:pt x="540395" y="473122"/>
                  </a:lnTo>
                  <a:lnTo>
                    <a:pt x="588321" y="459383"/>
                  </a:lnTo>
                  <a:lnTo>
                    <a:pt x="624747" y="447802"/>
                  </a:lnTo>
                  <a:lnTo>
                    <a:pt x="203803" y="447802"/>
                  </a:lnTo>
                  <a:lnTo>
                    <a:pt x="175476" y="444442"/>
                  </a:lnTo>
                  <a:lnTo>
                    <a:pt x="124918" y="417530"/>
                  </a:lnTo>
                  <a:lnTo>
                    <a:pt x="89038" y="378017"/>
                  </a:lnTo>
                  <a:lnTo>
                    <a:pt x="82295" y="360473"/>
                  </a:lnTo>
                  <a:lnTo>
                    <a:pt x="82553" y="341000"/>
                  </a:lnTo>
                  <a:lnTo>
                    <a:pt x="105306" y="289004"/>
                  </a:lnTo>
                  <a:lnTo>
                    <a:pt x="154725" y="239982"/>
                  </a:lnTo>
                  <a:lnTo>
                    <a:pt x="187674" y="217424"/>
                  </a:lnTo>
                  <a:lnTo>
                    <a:pt x="231358" y="194468"/>
                  </a:lnTo>
                  <a:lnTo>
                    <a:pt x="277387" y="173223"/>
                  </a:lnTo>
                  <a:lnTo>
                    <a:pt x="325294" y="153685"/>
                  </a:lnTo>
                  <a:lnTo>
                    <a:pt x="374608" y="135852"/>
                  </a:lnTo>
                  <a:lnTo>
                    <a:pt x="424861" y="119719"/>
                  </a:lnTo>
                  <a:lnTo>
                    <a:pt x="475583" y="105283"/>
                  </a:lnTo>
                  <a:lnTo>
                    <a:pt x="524567" y="97026"/>
                  </a:lnTo>
                  <a:lnTo>
                    <a:pt x="574087" y="90376"/>
                  </a:lnTo>
                  <a:lnTo>
                    <a:pt x="623726" y="85941"/>
                  </a:lnTo>
                  <a:lnTo>
                    <a:pt x="673068" y="84328"/>
                  </a:lnTo>
                  <a:lnTo>
                    <a:pt x="911996" y="84328"/>
                  </a:lnTo>
                  <a:lnTo>
                    <a:pt x="899128" y="67945"/>
                  </a:lnTo>
                  <a:lnTo>
                    <a:pt x="859345" y="37385"/>
                  </a:lnTo>
                  <a:lnTo>
                    <a:pt x="814419" y="17018"/>
                  </a:lnTo>
                  <a:lnTo>
                    <a:pt x="755586" y="3413"/>
                  </a:lnTo>
                  <a:lnTo>
                    <a:pt x="727265" y="748"/>
                  </a:lnTo>
                  <a:lnTo>
                    <a:pt x="699230" y="0"/>
                  </a:lnTo>
                  <a:close/>
                </a:path>
                <a:path w="946784" h="533400">
                  <a:moveTo>
                    <a:pt x="911996" y="84328"/>
                  </a:moveTo>
                  <a:lnTo>
                    <a:pt x="673068" y="84328"/>
                  </a:lnTo>
                  <a:lnTo>
                    <a:pt x="680475" y="84353"/>
                  </a:lnTo>
                  <a:lnTo>
                    <a:pt x="695196" y="84595"/>
                  </a:lnTo>
                  <a:lnTo>
                    <a:pt x="747522" y="90836"/>
                  </a:lnTo>
                  <a:lnTo>
                    <a:pt x="787368" y="101981"/>
                  </a:lnTo>
                  <a:lnTo>
                    <a:pt x="799466" y="105638"/>
                  </a:lnTo>
                  <a:lnTo>
                    <a:pt x="852418" y="150822"/>
                  </a:lnTo>
                  <a:lnTo>
                    <a:pt x="860155" y="179117"/>
                  </a:lnTo>
                  <a:lnTo>
                    <a:pt x="855152" y="208722"/>
                  </a:lnTo>
                  <a:lnTo>
                    <a:pt x="811367" y="265876"/>
                  </a:lnTo>
                  <a:lnTo>
                    <a:pt x="749065" y="309377"/>
                  </a:lnTo>
                  <a:lnTo>
                    <a:pt x="712819" y="326009"/>
                  </a:lnTo>
                  <a:lnTo>
                    <a:pt x="660818" y="345715"/>
                  </a:lnTo>
                  <a:lnTo>
                    <a:pt x="606948" y="363839"/>
                  </a:lnTo>
                  <a:lnTo>
                    <a:pt x="551816" y="380033"/>
                  </a:lnTo>
                  <a:lnTo>
                    <a:pt x="496030" y="393954"/>
                  </a:lnTo>
                  <a:lnTo>
                    <a:pt x="391260" y="418720"/>
                  </a:lnTo>
                  <a:lnTo>
                    <a:pt x="338890" y="429899"/>
                  </a:lnTo>
                  <a:lnTo>
                    <a:pt x="285880" y="438950"/>
                  </a:lnTo>
                  <a:lnTo>
                    <a:pt x="231743" y="444881"/>
                  </a:lnTo>
                  <a:lnTo>
                    <a:pt x="224645" y="446194"/>
                  </a:lnTo>
                  <a:lnTo>
                    <a:pt x="217630" y="447103"/>
                  </a:lnTo>
                  <a:lnTo>
                    <a:pt x="210687" y="447631"/>
                  </a:lnTo>
                  <a:lnTo>
                    <a:pt x="203803" y="447802"/>
                  </a:lnTo>
                  <a:lnTo>
                    <a:pt x="624747" y="447802"/>
                  </a:lnTo>
                  <a:lnTo>
                    <a:pt x="682339" y="427990"/>
                  </a:lnTo>
                  <a:lnTo>
                    <a:pt x="720367" y="412980"/>
                  </a:lnTo>
                  <a:lnTo>
                    <a:pt x="758062" y="397351"/>
                  </a:lnTo>
                  <a:lnTo>
                    <a:pt x="795139" y="379198"/>
                  </a:lnTo>
                  <a:lnTo>
                    <a:pt x="831310" y="356616"/>
                  </a:lnTo>
                  <a:lnTo>
                    <a:pt x="880903" y="318817"/>
                  </a:lnTo>
                  <a:lnTo>
                    <a:pt x="922877" y="268350"/>
                  </a:lnTo>
                  <a:lnTo>
                    <a:pt x="939902" y="227623"/>
                  </a:lnTo>
                  <a:lnTo>
                    <a:pt x="946210" y="184604"/>
                  </a:lnTo>
                  <a:lnTo>
                    <a:pt x="941631" y="141907"/>
                  </a:lnTo>
                  <a:lnTo>
                    <a:pt x="925994" y="102149"/>
                  </a:lnTo>
                  <a:lnTo>
                    <a:pt x="911996" y="84328"/>
                  </a:lnTo>
                  <a:close/>
                </a:path>
              </a:pathLst>
            </a:custGeom>
            <a:solidFill>
              <a:srgbClr val="81D2E7"/>
            </a:solidFill>
          </p:spPr>
          <p:txBody>
            <a:bodyPr wrap="square" lIns="0" tIns="0" rIns="0" bIns="0" rtlCol="0"/>
            <a:lstStyle/>
            <a:p>
              <a:endParaRPr/>
            </a:p>
          </p:txBody>
        </p:sp>
        <p:pic>
          <p:nvPicPr>
            <p:cNvPr id="7" name="object 7"/>
            <p:cNvPicPr/>
            <p:nvPr/>
          </p:nvPicPr>
          <p:blipFill>
            <a:blip r:embed="rId3" cstate="print"/>
            <a:stretch>
              <a:fillRect/>
            </a:stretch>
          </p:blipFill>
          <p:spPr>
            <a:xfrm>
              <a:off x="1818132" y="548640"/>
              <a:ext cx="5496306" cy="953262"/>
            </a:xfrm>
            <a:prstGeom prst="rect">
              <a:avLst/>
            </a:prstGeom>
          </p:spPr>
        </p:pic>
      </p:grpSp>
      <p:sp>
        <p:nvSpPr>
          <p:cNvPr id="8" name="object 8"/>
          <p:cNvSpPr txBox="1"/>
          <p:nvPr/>
        </p:nvSpPr>
        <p:spPr>
          <a:xfrm>
            <a:off x="1842642" y="3127324"/>
            <a:ext cx="2141220" cy="575310"/>
          </a:xfrm>
          <a:prstGeom prst="rect">
            <a:avLst/>
          </a:prstGeom>
        </p:spPr>
        <p:txBody>
          <a:bodyPr vert="horz" wrap="square" lIns="0" tIns="12700" rIns="0" bIns="0" rtlCol="0">
            <a:spAutoFit/>
          </a:bodyPr>
          <a:lstStyle/>
          <a:p>
            <a:pPr marL="12700">
              <a:lnSpc>
                <a:spcPct val="100000"/>
              </a:lnSpc>
              <a:spcBef>
                <a:spcPts val="100"/>
              </a:spcBef>
            </a:pPr>
            <a:r>
              <a:rPr sz="1800" b="1" spc="-85" dirty="0">
                <a:solidFill>
                  <a:srgbClr val="FFFFFF"/>
                </a:solidFill>
                <a:latin typeface="Tahoma"/>
                <a:cs typeface="Tahoma"/>
              </a:rPr>
              <a:t>Aile</a:t>
            </a:r>
            <a:r>
              <a:rPr sz="1800" b="1" spc="-120" dirty="0">
                <a:solidFill>
                  <a:srgbClr val="FFFFFF"/>
                </a:solidFill>
                <a:latin typeface="Tahoma"/>
                <a:cs typeface="Tahoma"/>
              </a:rPr>
              <a:t> </a:t>
            </a:r>
            <a:r>
              <a:rPr sz="1800" b="1" spc="-35" dirty="0">
                <a:solidFill>
                  <a:srgbClr val="FFFFFF"/>
                </a:solidFill>
                <a:latin typeface="Tahoma"/>
                <a:cs typeface="Tahoma"/>
              </a:rPr>
              <a:t>bireylerinin</a:t>
            </a:r>
            <a:endParaRPr sz="1800">
              <a:latin typeface="Tahoma"/>
              <a:cs typeface="Tahoma"/>
            </a:endParaRPr>
          </a:p>
          <a:p>
            <a:pPr marL="12700">
              <a:lnSpc>
                <a:spcPct val="100000"/>
              </a:lnSpc>
              <a:spcBef>
                <a:spcPts val="5"/>
              </a:spcBef>
            </a:pPr>
            <a:r>
              <a:rPr sz="1800" b="1" spc="-110" dirty="0">
                <a:solidFill>
                  <a:srgbClr val="FFFFFF"/>
                </a:solidFill>
                <a:latin typeface="Tahoma"/>
                <a:cs typeface="Tahoma"/>
              </a:rPr>
              <a:t>beklentileri</a:t>
            </a:r>
            <a:r>
              <a:rPr sz="1800" b="1" spc="-50" dirty="0">
                <a:solidFill>
                  <a:srgbClr val="FFFFFF"/>
                </a:solidFill>
                <a:latin typeface="Tahoma"/>
                <a:cs typeface="Tahoma"/>
              </a:rPr>
              <a:t> </a:t>
            </a:r>
            <a:r>
              <a:rPr sz="1800" b="1" spc="-100" dirty="0">
                <a:solidFill>
                  <a:srgbClr val="FFFFFF"/>
                </a:solidFill>
                <a:latin typeface="Tahoma"/>
                <a:cs typeface="Tahoma"/>
              </a:rPr>
              <a:t>nelerdir?</a:t>
            </a:r>
            <a:endParaRPr sz="1800">
              <a:latin typeface="Tahoma"/>
              <a:cs typeface="Tahoma"/>
            </a:endParaRPr>
          </a:p>
        </p:txBody>
      </p:sp>
      <p:sp>
        <p:nvSpPr>
          <p:cNvPr id="9" name="object 9"/>
          <p:cNvSpPr txBox="1"/>
          <p:nvPr/>
        </p:nvSpPr>
        <p:spPr>
          <a:xfrm>
            <a:off x="5734303" y="3708603"/>
            <a:ext cx="2378075" cy="574040"/>
          </a:xfrm>
          <a:prstGeom prst="rect">
            <a:avLst/>
          </a:prstGeom>
        </p:spPr>
        <p:txBody>
          <a:bodyPr vert="horz" wrap="square" lIns="0" tIns="12700" rIns="0" bIns="0" rtlCol="0">
            <a:spAutoFit/>
          </a:bodyPr>
          <a:lstStyle/>
          <a:p>
            <a:pPr marL="12700" marR="5080">
              <a:lnSpc>
                <a:spcPct val="100000"/>
              </a:lnSpc>
              <a:spcBef>
                <a:spcPts val="100"/>
              </a:spcBef>
            </a:pPr>
            <a:r>
              <a:rPr sz="1800" b="1" spc="-140" dirty="0">
                <a:solidFill>
                  <a:srgbClr val="FFFFFF"/>
                </a:solidFill>
                <a:latin typeface="Tahoma"/>
                <a:cs typeface="Tahoma"/>
              </a:rPr>
              <a:t>Pandemi</a:t>
            </a:r>
            <a:r>
              <a:rPr sz="1800" b="1" spc="-105" dirty="0">
                <a:solidFill>
                  <a:srgbClr val="FFFFFF"/>
                </a:solidFill>
                <a:latin typeface="Tahoma"/>
                <a:cs typeface="Tahoma"/>
              </a:rPr>
              <a:t> </a:t>
            </a:r>
            <a:r>
              <a:rPr sz="1800" b="1" spc="-100" dirty="0">
                <a:solidFill>
                  <a:srgbClr val="FFFFFF"/>
                </a:solidFill>
                <a:latin typeface="Tahoma"/>
                <a:cs typeface="Tahoma"/>
              </a:rPr>
              <a:t>sürecinde</a:t>
            </a:r>
            <a:r>
              <a:rPr sz="1800" b="1" spc="-90" dirty="0">
                <a:solidFill>
                  <a:srgbClr val="FFFFFF"/>
                </a:solidFill>
                <a:latin typeface="Tahoma"/>
                <a:cs typeface="Tahoma"/>
              </a:rPr>
              <a:t> </a:t>
            </a:r>
            <a:r>
              <a:rPr sz="1800" b="1" spc="-105" dirty="0">
                <a:solidFill>
                  <a:srgbClr val="FFFFFF"/>
                </a:solidFill>
                <a:latin typeface="Tahoma"/>
                <a:cs typeface="Tahoma"/>
              </a:rPr>
              <a:t>aile </a:t>
            </a:r>
            <a:r>
              <a:rPr sz="1800" b="1" spc="-60" dirty="0">
                <a:solidFill>
                  <a:srgbClr val="FFFFFF"/>
                </a:solidFill>
                <a:latin typeface="Tahoma"/>
                <a:cs typeface="Tahoma"/>
              </a:rPr>
              <a:t>içi</a:t>
            </a:r>
            <a:r>
              <a:rPr sz="1800" b="1" spc="-140" dirty="0">
                <a:solidFill>
                  <a:srgbClr val="FFFFFF"/>
                </a:solidFill>
                <a:latin typeface="Tahoma"/>
                <a:cs typeface="Tahoma"/>
              </a:rPr>
              <a:t> </a:t>
            </a:r>
            <a:r>
              <a:rPr sz="1800" b="1" spc="-105" dirty="0">
                <a:solidFill>
                  <a:srgbClr val="FFFFFF"/>
                </a:solidFill>
                <a:latin typeface="Tahoma"/>
                <a:cs typeface="Tahoma"/>
              </a:rPr>
              <a:t>iletişimin </a:t>
            </a:r>
            <a:r>
              <a:rPr sz="1800" b="1" spc="-20" dirty="0">
                <a:solidFill>
                  <a:srgbClr val="FFFFFF"/>
                </a:solidFill>
                <a:latin typeface="Tahoma"/>
                <a:cs typeface="Tahoma"/>
              </a:rPr>
              <a:t>önemi</a:t>
            </a:r>
            <a:endParaRPr sz="1800">
              <a:latin typeface="Tahoma"/>
              <a:cs typeface="Tahoma"/>
            </a:endParaRPr>
          </a:p>
        </p:txBody>
      </p:sp>
      <p:sp>
        <p:nvSpPr>
          <p:cNvPr id="10" name="object 10"/>
          <p:cNvSpPr txBox="1"/>
          <p:nvPr/>
        </p:nvSpPr>
        <p:spPr>
          <a:xfrm>
            <a:off x="5875782" y="2261057"/>
            <a:ext cx="1807845" cy="575310"/>
          </a:xfrm>
          <a:prstGeom prst="rect">
            <a:avLst/>
          </a:prstGeom>
        </p:spPr>
        <p:txBody>
          <a:bodyPr vert="horz" wrap="square" lIns="0" tIns="12700" rIns="0" bIns="0" rtlCol="0">
            <a:spAutoFit/>
          </a:bodyPr>
          <a:lstStyle/>
          <a:p>
            <a:pPr marL="12700">
              <a:lnSpc>
                <a:spcPct val="100000"/>
              </a:lnSpc>
              <a:spcBef>
                <a:spcPts val="100"/>
              </a:spcBef>
            </a:pPr>
            <a:r>
              <a:rPr sz="1800" b="1" spc="-85" dirty="0">
                <a:solidFill>
                  <a:srgbClr val="FFFFFF"/>
                </a:solidFill>
                <a:latin typeface="Tahoma"/>
                <a:cs typeface="Tahoma"/>
              </a:rPr>
              <a:t>Aile</a:t>
            </a:r>
            <a:r>
              <a:rPr sz="1800" b="1" spc="-110" dirty="0">
                <a:solidFill>
                  <a:srgbClr val="FFFFFF"/>
                </a:solidFill>
                <a:latin typeface="Tahoma"/>
                <a:cs typeface="Tahoma"/>
              </a:rPr>
              <a:t> </a:t>
            </a:r>
            <a:r>
              <a:rPr sz="1800" b="1" spc="-130" dirty="0">
                <a:solidFill>
                  <a:srgbClr val="FFFFFF"/>
                </a:solidFill>
                <a:latin typeface="Tahoma"/>
                <a:cs typeface="Tahoma"/>
              </a:rPr>
              <a:t>kuralları</a:t>
            </a:r>
            <a:r>
              <a:rPr sz="1800" b="1" spc="-145" dirty="0">
                <a:solidFill>
                  <a:srgbClr val="FFFFFF"/>
                </a:solidFill>
                <a:latin typeface="Tahoma"/>
                <a:cs typeface="Tahoma"/>
              </a:rPr>
              <a:t> </a:t>
            </a:r>
            <a:r>
              <a:rPr sz="1800" b="1" spc="-90" dirty="0">
                <a:solidFill>
                  <a:srgbClr val="FFFFFF"/>
                </a:solidFill>
                <a:latin typeface="Tahoma"/>
                <a:cs typeface="Tahoma"/>
              </a:rPr>
              <a:t>nasıl</a:t>
            </a:r>
            <a:endParaRPr sz="1800">
              <a:latin typeface="Tahoma"/>
              <a:cs typeface="Tahoma"/>
            </a:endParaRPr>
          </a:p>
          <a:p>
            <a:pPr marL="12700">
              <a:lnSpc>
                <a:spcPct val="100000"/>
              </a:lnSpc>
              <a:spcBef>
                <a:spcPts val="5"/>
              </a:spcBef>
            </a:pPr>
            <a:r>
              <a:rPr sz="1800" b="1" spc="-55" dirty="0">
                <a:solidFill>
                  <a:srgbClr val="FFFFFF"/>
                </a:solidFill>
                <a:latin typeface="Tahoma"/>
                <a:cs typeface="Tahoma"/>
              </a:rPr>
              <a:t>belirlenmelidir?</a:t>
            </a:r>
            <a:endParaRPr sz="1800">
              <a:latin typeface="Tahoma"/>
              <a:cs typeface="Tahoma"/>
            </a:endParaRPr>
          </a:p>
        </p:txBody>
      </p:sp>
      <p:sp>
        <p:nvSpPr>
          <p:cNvPr id="11" name="object 11"/>
          <p:cNvSpPr txBox="1"/>
          <p:nvPr/>
        </p:nvSpPr>
        <p:spPr>
          <a:xfrm>
            <a:off x="2073020" y="673354"/>
            <a:ext cx="4956810" cy="543560"/>
          </a:xfrm>
          <a:prstGeom prst="rect">
            <a:avLst/>
          </a:prstGeom>
        </p:spPr>
        <p:txBody>
          <a:bodyPr vert="horz" wrap="square" lIns="0" tIns="12065" rIns="0" bIns="0" rtlCol="0">
            <a:spAutoFit/>
          </a:bodyPr>
          <a:lstStyle/>
          <a:p>
            <a:pPr marL="12700">
              <a:lnSpc>
                <a:spcPct val="100000"/>
              </a:lnSpc>
              <a:spcBef>
                <a:spcPts val="95"/>
              </a:spcBef>
            </a:pPr>
            <a:r>
              <a:rPr sz="3400" b="1" spc="-470" dirty="0">
                <a:solidFill>
                  <a:srgbClr val="FFFFFF"/>
                </a:solidFill>
                <a:latin typeface="Tahoma"/>
                <a:cs typeface="Tahoma"/>
              </a:rPr>
              <a:t>EĞİTİM</a:t>
            </a:r>
            <a:r>
              <a:rPr sz="3400" b="1" spc="-310" dirty="0">
                <a:solidFill>
                  <a:srgbClr val="FFFFFF"/>
                </a:solidFill>
                <a:latin typeface="Tahoma"/>
                <a:cs typeface="Tahoma"/>
              </a:rPr>
              <a:t> </a:t>
            </a:r>
            <a:r>
              <a:rPr sz="3400" b="1" spc="-380" dirty="0">
                <a:solidFill>
                  <a:srgbClr val="FFFFFF"/>
                </a:solidFill>
                <a:latin typeface="Tahoma"/>
                <a:cs typeface="Tahoma"/>
              </a:rPr>
              <a:t>KONU</a:t>
            </a:r>
            <a:r>
              <a:rPr sz="3400" b="1" spc="-305" dirty="0">
                <a:solidFill>
                  <a:srgbClr val="FFFFFF"/>
                </a:solidFill>
                <a:latin typeface="Tahoma"/>
                <a:cs typeface="Tahoma"/>
              </a:rPr>
              <a:t> </a:t>
            </a:r>
            <a:r>
              <a:rPr sz="3400" b="1" spc="-285" dirty="0">
                <a:solidFill>
                  <a:srgbClr val="FFFFFF"/>
                </a:solidFill>
                <a:latin typeface="Tahoma"/>
                <a:cs typeface="Tahoma"/>
              </a:rPr>
              <a:t>BAŞLIKLARI</a:t>
            </a:r>
            <a:endParaRPr sz="3400">
              <a:latin typeface="Tahoma"/>
              <a:cs typeface="Tahoma"/>
            </a:endParaRPr>
          </a:p>
        </p:txBody>
      </p:sp>
      <p:grpSp>
        <p:nvGrpSpPr>
          <p:cNvPr id="12" name="object 12"/>
          <p:cNvGrpSpPr/>
          <p:nvPr/>
        </p:nvGrpSpPr>
        <p:grpSpPr>
          <a:xfrm>
            <a:off x="782415" y="1412747"/>
            <a:ext cx="3474720" cy="1213485"/>
            <a:chOff x="782415" y="1412747"/>
            <a:chExt cx="3474720" cy="1213485"/>
          </a:xfrm>
        </p:grpSpPr>
        <p:sp>
          <p:nvSpPr>
            <p:cNvPr id="13" name="object 13"/>
            <p:cNvSpPr/>
            <p:nvPr/>
          </p:nvSpPr>
          <p:spPr>
            <a:xfrm>
              <a:off x="1276222" y="1412747"/>
              <a:ext cx="2980690" cy="1213485"/>
            </a:xfrm>
            <a:custGeom>
              <a:avLst/>
              <a:gdLst/>
              <a:ahLst/>
              <a:cxnLst/>
              <a:rect l="l" t="t" r="r" b="b"/>
              <a:pathLst>
                <a:path w="2980690" h="1213485">
                  <a:moveTo>
                    <a:pt x="1158621" y="0"/>
                  </a:moveTo>
                  <a:lnTo>
                    <a:pt x="790819" y="696"/>
                  </a:lnTo>
                  <a:lnTo>
                    <a:pt x="597626" y="1840"/>
                  </a:lnTo>
                  <a:lnTo>
                    <a:pt x="433876" y="3586"/>
                  </a:lnTo>
                  <a:lnTo>
                    <a:pt x="344634" y="5109"/>
                  </a:lnTo>
                  <a:lnTo>
                    <a:pt x="273829" y="6936"/>
                  </a:lnTo>
                  <a:lnTo>
                    <a:pt x="223600" y="9080"/>
                  </a:lnTo>
                  <a:lnTo>
                    <a:pt x="176863" y="15065"/>
                  </a:lnTo>
                  <a:lnTo>
                    <a:pt x="122428" y="29210"/>
                  </a:lnTo>
                  <a:lnTo>
                    <a:pt x="79739" y="51078"/>
                  </a:lnTo>
                  <a:lnTo>
                    <a:pt x="44695" y="84004"/>
                  </a:lnTo>
                  <a:lnTo>
                    <a:pt x="18753" y="125606"/>
                  </a:lnTo>
                  <a:lnTo>
                    <a:pt x="3369" y="173498"/>
                  </a:lnTo>
                  <a:lnTo>
                    <a:pt x="0" y="225298"/>
                  </a:lnTo>
                  <a:lnTo>
                    <a:pt x="11312" y="381077"/>
                  </a:lnTo>
                  <a:lnTo>
                    <a:pt x="20875" y="502348"/>
                  </a:lnTo>
                  <a:lnTo>
                    <a:pt x="26199" y="565686"/>
                  </a:lnTo>
                  <a:lnTo>
                    <a:pt x="31856" y="629703"/>
                  </a:lnTo>
                  <a:lnTo>
                    <a:pt x="37825" y="693559"/>
                  </a:lnTo>
                  <a:lnTo>
                    <a:pt x="44084" y="756412"/>
                  </a:lnTo>
                  <a:lnTo>
                    <a:pt x="50613" y="817421"/>
                  </a:lnTo>
                  <a:lnTo>
                    <a:pt x="57390" y="875745"/>
                  </a:lnTo>
                  <a:lnTo>
                    <a:pt x="64393" y="930543"/>
                  </a:lnTo>
                  <a:lnTo>
                    <a:pt x="71602" y="980973"/>
                  </a:lnTo>
                  <a:lnTo>
                    <a:pt x="78995" y="1026195"/>
                  </a:lnTo>
                  <a:lnTo>
                    <a:pt x="86551" y="1065367"/>
                  </a:lnTo>
                  <a:lnTo>
                    <a:pt x="102065" y="1122198"/>
                  </a:lnTo>
                  <a:lnTo>
                    <a:pt x="140983" y="1151690"/>
                  </a:lnTo>
                  <a:lnTo>
                    <a:pt x="183747" y="1160040"/>
                  </a:lnTo>
                  <a:lnTo>
                    <a:pt x="242592" y="1167842"/>
                  </a:lnTo>
                  <a:lnTo>
                    <a:pt x="316147" y="1175081"/>
                  </a:lnTo>
                  <a:lnTo>
                    <a:pt x="358013" y="1178484"/>
                  </a:lnTo>
                  <a:lnTo>
                    <a:pt x="403042" y="1181741"/>
                  </a:lnTo>
                  <a:lnTo>
                    <a:pt x="451065" y="1184849"/>
                  </a:lnTo>
                  <a:lnTo>
                    <a:pt x="501909" y="1187806"/>
                  </a:lnTo>
                  <a:lnTo>
                    <a:pt x="555404" y="1190610"/>
                  </a:lnTo>
                  <a:lnTo>
                    <a:pt x="611378" y="1193260"/>
                  </a:lnTo>
                  <a:lnTo>
                    <a:pt x="730078" y="1198087"/>
                  </a:lnTo>
                  <a:lnTo>
                    <a:pt x="856641" y="1202273"/>
                  </a:lnTo>
                  <a:lnTo>
                    <a:pt x="989697" y="1205800"/>
                  </a:lnTo>
                  <a:lnTo>
                    <a:pt x="1127876" y="1208653"/>
                  </a:lnTo>
                  <a:lnTo>
                    <a:pt x="1269809" y="1210816"/>
                  </a:lnTo>
                  <a:lnTo>
                    <a:pt x="1414126" y="1212274"/>
                  </a:lnTo>
                  <a:lnTo>
                    <a:pt x="1559458" y="1213011"/>
                  </a:lnTo>
                  <a:lnTo>
                    <a:pt x="1707371" y="1213002"/>
                  </a:lnTo>
                  <a:lnTo>
                    <a:pt x="1856348" y="1212185"/>
                  </a:lnTo>
                  <a:lnTo>
                    <a:pt x="2001889" y="1210533"/>
                  </a:lnTo>
                  <a:lnTo>
                    <a:pt x="2142452" y="1208029"/>
                  </a:lnTo>
                  <a:lnTo>
                    <a:pt x="2210385" y="1206451"/>
                  </a:lnTo>
                  <a:lnTo>
                    <a:pt x="2276495" y="1204653"/>
                  </a:lnTo>
                  <a:lnTo>
                    <a:pt x="2340590" y="1202632"/>
                  </a:lnTo>
                  <a:lnTo>
                    <a:pt x="2402477" y="1200387"/>
                  </a:lnTo>
                  <a:lnTo>
                    <a:pt x="2461962" y="1197914"/>
                  </a:lnTo>
                  <a:lnTo>
                    <a:pt x="2518854" y="1195212"/>
                  </a:lnTo>
                  <a:lnTo>
                    <a:pt x="2572959" y="1192279"/>
                  </a:lnTo>
                  <a:lnTo>
                    <a:pt x="2624086" y="1189112"/>
                  </a:lnTo>
                  <a:lnTo>
                    <a:pt x="2672040" y="1185708"/>
                  </a:lnTo>
                  <a:lnTo>
                    <a:pt x="2716629" y="1182066"/>
                  </a:lnTo>
                  <a:lnTo>
                    <a:pt x="2757661" y="1178183"/>
                  </a:lnTo>
                  <a:lnTo>
                    <a:pt x="2828281" y="1169685"/>
                  </a:lnTo>
                  <a:lnTo>
                    <a:pt x="2882358" y="1160197"/>
                  </a:lnTo>
                  <a:lnTo>
                    <a:pt x="2929083" y="1144066"/>
                  </a:lnTo>
                  <a:lnTo>
                    <a:pt x="2946268" y="1101561"/>
                  </a:lnTo>
                  <a:lnTo>
                    <a:pt x="2957317" y="1041623"/>
                  </a:lnTo>
                  <a:lnTo>
                    <a:pt x="2967068" y="962503"/>
                  </a:lnTo>
                  <a:lnTo>
                    <a:pt x="2971208" y="917045"/>
                  </a:lnTo>
                  <a:lnTo>
                    <a:pt x="2974726" y="868346"/>
                  </a:lnTo>
                  <a:lnTo>
                    <a:pt x="2977522" y="816923"/>
                  </a:lnTo>
                  <a:lnTo>
                    <a:pt x="2979497" y="763296"/>
                  </a:lnTo>
                  <a:lnTo>
                    <a:pt x="2980551" y="707982"/>
                  </a:lnTo>
                  <a:lnTo>
                    <a:pt x="2980585" y="651499"/>
                  </a:lnTo>
                  <a:lnTo>
                    <a:pt x="2979501" y="594365"/>
                  </a:lnTo>
                  <a:lnTo>
                    <a:pt x="2977197" y="537098"/>
                  </a:lnTo>
                  <a:lnTo>
                    <a:pt x="2973576" y="480217"/>
                  </a:lnTo>
                  <a:lnTo>
                    <a:pt x="2968537" y="424239"/>
                  </a:lnTo>
                  <a:lnTo>
                    <a:pt x="2961981" y="369683"/>
                  </a:lnTo>
                  <a:lnTo>
                    <a:pt x="2953810" y="317067"/>
                  </a:lnTo>
                  <a:lnTo>
                    <a:pt x="2943923" y="266908"/>
                  </a:lnTo>
                  <a:lnTo>
                    <a:pt x="2932222" y="219725"/>
                  </a:lnTo>
                  <a:lnTo>
                    <a:pt x="2918606" y="176035"/>
                  </a:lnTo>
                  <a:lnTo>
                    <a:pt x="2902978" y="136358"/>
                  </a:lnTo>
                  <a:lnTo>
                    <a:pt x="2885236" y="101211"/>
                  </a:lnTo>
                  <a:lnTo>
                    <a:pt x="2843017" y="46578"/>
                  </a:lnTo>
                  <a:lnTo>
                    <a:pt x="2791156" y="16283"/>
                  </a:lnTo>
                  <a:lnTo>
                    <a:pt x="2699293" y="9892"/>
                  </a:lnTo>
                  <a:lnTo>
                    <a:pt x="2492501" y="6726"/>
                  </a:lnTo>
                  <a:lnTo>
                    <a:pt x="2030294" y="2772"/>
                  </a:lnTo>
                  <a:lnTo>
                    <a:pt x="1409553" y="251"/>
                  </a:lnTo>
                  <a:lnTo>
                    <a:pt x="1158621" y="0"/>
                  </a:lnTo>
                  <a:close/>
                </a:path>
              </a:pathLst>
            </a:custGeom>
            <a:solidFill>
              <a:srgbClr val="2FA7CE"/>
            </a:solidFill>
          </p:spPr>
          <p:txBody>
            <a:bodyPr wrap="square" lIns="0" tIns="0" rIns="0" bIns="0" rtlCol="0"/>
            <a:lstStyle/>
            <a:p>
              <a:endParaRPr/>
            </a:p>
          </p:txBody>
        </p:sp>
        <p:sp>
          <p:nvSpPr>
            <p:cNvPr id="14" name="object 14"/>
            <p:cNvSpPr/>
            <p:nvPr/>
          </p:nvSpPr>
          <p:spPr>
            <a:xfrm>
              <a:off x="782415" y="1597151"/>
              <a:ext cx="925830" cy="810895"/>
            </a:xfrm>
            <a:custGeom>
              <a:avLst/>
              <a:gdLst/>
              <a:ahLst/>
              <a:cxnLst/>
              <a:rect l="l" t="t" r="r" b="b"/>
              <a:pathLst>
                <a:path w="925830" h="810894">
                  <a:moveTo>
                    <a:pt x="716057" y="0"/>
                  </a:moveTo>
                  <a:lnTo>
                    <a:pt x="685309" y="1448"/>
                  </a:lnTo>
                  <a:lnTo>
                    <a:pt x="660383" y="4635"/>
                  </a:lnTo>
                  <a:lnTo>
                    <a:pt x="643673" y="7822"/>
                  </a:lnTo>
                  <a:lnTo>
                    <a:pt x="637571" y="9271"/>
                  </a:lnTo>
                  <a:lnTo>
                    <a:pt x="553475" y="12576"/>
                  </a:lnTo>
                  <a:lnTo>
                    <a:pt x="364491" y="26384"/>
                  </a:lnTo>
                  <a:lnTo>
                    <a:pt x="165574" y="56526"/>
                  </a:lnTo>
                  <a:lnTo>
                    <a:pt x="51682" y="108838"/>
                  </a:lnTo>
                  <a:lnTo>
                    <a:pt x="30743" y="159514"/>
                  </a:lnTo>
                  <a:lnTo>
                    <a:pt x="12835" y="236085"/>
                  </a:lnTo>
                  <a:lnTo>
                    <a:pt x="6210" y="281384"/>
                  </a:lnTo>
                  <a:lnTo>
                    <a:pt x="1773" y="329920"/>
                  </a:lnTo>
                  <a:lnTo>
                    <a:pt x="0" y="380613"/>
                  </a:lnTo>
                  <a:lnTo>
                    <a:pt x="1367" y="432384"/>
                  </a:lnTo>
                  <a:lnTo>
                    <a:pt x="6353" y="484154"/>
                  </a:lnTo>
                  <a:lnTo>
                    <a:pt x="15433" y="534844"/>
                  </a:lnTo>
                  <a:lnTo>
                    <a:pt x="29084" y="583374"/>
                  </a:lnTo>
                  <a:lnTo>
                    <a:pt x="47783" y="628665"/>
                  </a:lnTo>
                  <a:lnTo>
                    <a:pt x="72006" y="669638"/>
                  </a:lnTo>
                  <a:lnTo>
                    <a:pt x="102229" y="705214"/>
                  </a:lnTo>
                  <a:lnTo>
                    <a:pt x="138931" y="734314"/>
                  </a:lnTo>
                  <a:lnTo>
                    <a:pt x="176480" y="754744"/>
                  </a:lnTo>
                  <a:lnTo>
                    <a:pt x="219199" y="771964"/>
                  </a:lnTo>
                  <a:lnTo>
                    <a:pt x="266227" y="785998"/>
                  </a:lnTo>
                  <a:lnTo>
                    <a:pt x="316702" y="796872"/>
                  </a:lnTo>
                  <a:lnTo>
                    <a:pt x="369763" y="804608"/>
                  </a:lnTo>
                  <a:lnTo>
                    <a:pt x="424547" y="809232"/>
                  </a:lnTo>
                  <a:lnTo>
                    <a:pt x="480192" y="810768"/>
                  </a:lnTo>
                  <a:lnTo>
                    <a:pt x="537233" y="809160"/>
                  </a:lnTo>
                  <a:lnTo>
                    <a:pt x="593343" y="804351"/>
                  </a:lnTo>
                  <a:lnTo>
                    <a:pt x="647594" y="796366"/>
                  </a:lnTo>
                  <a:lnTo>
                    <a:pt x="699057" y="785225"/>
                  </a:lnTo>
                  <a:lnTo>
                    <a:pt x="746804" y="770953"/>
                  </a:lnTo>
                  <a:lnTo>
                    <a:pt x="789905" y="753572"/>
                  </a:lnTo>
                  <a:lnTo>
                    <a:pt x="827433" y="733104"/>
                  </a:lnTo>
                  <a:lnTo>
                    <a:pt x="858458" y="709574"/>
                  </a:lnTo>
                  <a:lnTo>
                    <a:pt x="897286" y="653415"/>
                  </a:lnTo>
                  <a:lnTo>
                    <a:pt x="909221" y="610150"/>
                  </a:lnTo>
                  <a:lnTo>
                    <a:pt x="917828" y="561223"/>
                  </a:lnTo>
                  <a:lnTo>
                    <a:pt x="923284" y="508005"/>
                  </a:lnTo>
                  <a:lnTo>
                    <a:pt x="925764" y="451865"/>
                  </a:lnTo>
                  <a:lnTo>
                    <a:pt x="925444" y="394176"/>
                  </a:lnTo>
                  <a:lnTo>
                    <a:pt x="922500" y="336309"/>
                  </a:lnTo>
                  <a:lnTo>
                    <a:pt x="917107" y="279633"/>
                  </a:lnTo>
                  <a:lnTo>
                    <a:pt x="909442" y="225522"/>
                  </a:lnTo>
                  <a:lnTo>
                    <a:pt x="899680" y="175344"/>
                  </a:lnTo>
                  <a:lnTo>
                    <a:pt x="887998" y="130473"/>
                  </a:lnTo>
                  <a:lnTo>
                    <a:pt x="874570" y="92278"/>
                  </a:lnTo>
                  <a:lnTo>
                    <a:pt x="843184" y="41401"/>
                  </a:lnTo>
                  <a:lnTo>
                    <a:pt x="781954" y="8366"/>
                  </a:lnTo>
                  <a:lnTo>
                    <a:pt x="748547" y="1843"/>
                  </a:lnTo>
                  <a:lnTo>
                    <a:pt x="716057" y="0"/>
                  </a:lnTo>
                  <a:close/>
                </a:path>
              </a:pathLst>
            </a:custGeom>
            <a:solidFill>
              <a:srgbClr val="FFFFFF"/>
            </a:solidFill>
          </p:spPr>
          <p:txBody>
            <a:bodyPr wrap="square" lIns="0" tIns="0" rIns="0" bIns="0" rtlCol="0"/>
            <a:lstStyle/>
            <a:p>
              <a:endParaRPr/>
            </a:p>
          </p:txBody>
        </p:sp>
      </p:grpSp>
      <p:sp>
        <p:nvSpPr>
          <p:cNvPr id="15" name="object 15"/>
          <p:cNvSpPr txBox="1"/>
          <p:nvPr/>
        </p:nvSpPr>
        <p:spPr>
          <a:xfrm>
            <a:off x="958697" y="3134690"/>
            <a:ext cx="542925" cy="574675"/>
          </a:xfrm>
          <a:prstGeom prst="rect">
            <a:avLst/>
          </a:prstGeom>
        </p:spPr>
        <p:txBody>
          <a:bodyPr vert="horz" wrap="square" lIns="0" tIns="12700" rIns="0" bIns="0" rtlCol="0">
            <a:spAutoFit/>
          </a:bodyPr>
          <a:lstStyle/>
          <a:p>
            <a:pPr marL="12700">
              <a:lnSpc>
                <a:spcPct val="100000"/>
              </a:lnSpc>
              <a:spcBef>
                <a:spcPts val="100"/>
              </a:spcBef>
            </a:pPr>
            <a:r>
              <a:rPr sz="3600" b="1" spc="-305" dirty="0">
                <a:solidFill>
                  <a:srgbClr val="FF7C8E"/>
                </a:solidFill>
                <a:latin typeface="Tahoma"/>
                <a:cs typeface="Tahoma"/>
              </a:rPr>
              <a:t>02</a:t>
            </a:r>
            <a:endParaRPr sz="3600">
              <a:latin typeface="Tahoma"/>
              <a:cs typeface="Tahoma"/>
            </a:endParaRPr>
          </a:p>
        </p:txBody>
      </p:sp>
      <p:sp>
        <p:nvSpPr>
          <p:cNvPr id="16" name="object 16"/>
          <p:cNvSpPr txBox="1"/>
          <p:nvPr/>
        </p:nvSpPr>
        <p:spPr>
          <a:xfrm>
            <a:off x="1914905" y="1676145"/>
            <a:ext cx="1802130" cy="574040"/>
          </a:xfrm>
          <a:prstGeom prst="rect">
            <a:avLst/>
          </a:prstGeom>
        </p:spPr>
        <p:txBody>
          <a:bodyPr vert="horz" wrap="square" lIns="0" tIns="12700" rIns="0" bIns="0" rtlCol="0">
            <a:spAutoFit/>
          </a:bodyPr>
          <a:lstStyle/>
          <a:p>
            <a:pPr marL="12700" marR="5080">
              <a:lnSpc>
                <a:spcPct val="100000"/>
              </a:lnSpc>
              <a:spcBef>
                <a:spcPts val="100"/>
              </a:spcBef>
            </a:pPr>
            <a:r>
              <a:rPr sz="1800" b="1" spc="-145" dirty="0">
                <a:solidFill>
                  <a:srgbClr val="FFFFFF"/>
                </a:solidFill>
                <a:latin typeface="Tahoma"/>
                <a:cs typeface="Tahoma"/>
              </a:rPr>
              <a:t>İletişim</a:t>
            </a:r>
            <a:r>
              <a:rPr sz="1800" b="1" spc="-90" dirty="0">
                <a:solidFill>
                  <a:srgbClr val="FFFFFF"/>
                </a:solidFill>
                <a:latin typeface="Tahoma"/>
                <a:cs typeface="Tahoma"/>
              </a:rPr>
              <a:t> </a:t>
            </a:r>
            <a:r>
              <a:rPr sz="1800" b="1" spc="-10" dirty="0">
                <a:solidFill>
                  <a:srgbClr val="FFFFFF"/>
                </a:solidFill>
                <a:latin typeface="Tahoma"/>
                <a:cs typeface="Tahoma"/>
              </a:rPr>
              <a:t>nedir? </a:t>
            </a:r>
            <a:r>
              <a:rPr sz="1800" b="1" spc="-140" dirty="0">
                <a:solidFill>
                  <a:srgbClr val="FFFFFF"/>
                </a:solidFill>
                <a:latin typeface="Tahoma"/>
                <a:cs typeface="Tahoma"/>
              </a:rPr>
              <a:t>Neden</a:t>
            </a:r>
            <a:r>
              <a:rPr sz="1800" b="1" spc="-125" dirty="0">
                <a:solidFill>
                  <a:srgbClr val="FFFFFF"/>
                </a:solidFill>
                <a:latin typeface="Tahoma"/>
                <a:cs typeface="Tahoma"/>
              </a:rPr>
              <a:t> önemlidir?</a:t>
            </a:r>
            <a:endParaRPr sz="1800">
              <a:latin typeface="Tahoma"/>
              <a:cs typeface="Tahoma"/>
            </a:endParaRPr>
          </a:p>
        </p:txBody>
      </p:sp>
      <p:sp>
        <p:nvSpPr>
          <p:cNvPr id="17" name="object 17"/>
          <p:cNvSpPr txBox="1"/>
          <p:nvPr/>
        </p:nvSpPr>
        <p:spPr>
          <a:xfrm>
            <a:off x="1005941" y="1690497"/>
            <a:ext cx="448309" cy="574040"/>
          </a:xfrm>
          <a:prstGeom prst="rect">
            <a:avLst/>
          </a:prstGeom>
        </p:spPr>
        <p:txBody>
          <a:bodyPr vert="horz" wrap="square" lIns="0" tIns="12700" rIns="0" bIns="0" rtlCol="0">
            <a:spAutoFit/>
          </a:bodyPr>
          <a:lstStyle/>
          <a:p>
            <a:pPr marL="12700">
              <a:lnSpc>
                <a:spcPct val="100000"/>
              </a:lnSpc>
              <a:spcBef>
                <a:spcPts val="100"/>
              </a:spcBef>
            </a:pPr>
            <a:r>
              <a:rPr sz="3600" b="1" spc="-670" dirty="0">
                <a:solidFill>
                  <a:srgbClr val="FF7C8E"/>
                </a:solidFill>
                <a:latin typeface="Tahoma"/>
                <a:cs typeface="Tahoma"/>
              </a:rPr>
              <a:t>01</a:t>
            </a:r>
            <a:endParaRPr sz="3600">
              <a:latin typeface="Tahoma"/>
              <a:cs typeface="Tahoma"/>
            </a:endParaRPr>
          </a:p>
        </p:txBody>
      </p:sp>
      <p:sp>
        <p:nvSpPr>
          <p:cNvPr id="18" name="object 18"/>
          <p:cNvSpPr txBox="1"/>
          <p:nvPr/>
        </p:nvSpPr>
        <p:spPr>
          <a:xfrm>
            <a:off x="4911090" y="2248865"/>
            <a:ext cx="533400" cy="574675"/>
          </a:xfrm>
          <a:prstGeom prst="rect">
            <a:avLst/>
          </a:prstGeom>
        </p:spPr>
        <p:txBody>
          <a:bodyPr vert="horz" wrap="square" lIns="0" tIns="12700" rIns="0" bIns="0" rtlCol="0">
            <a:spAutoFit/>
          </a:bodyPr>
          <a:lstStyle/>
          <a:p>
            <a:pPr marL="12700">
              <a:lnSpc>
                <a:spcPct val="100000"/>
              </a:lnSpc>
              <a:spcBef>
                <a:spcPts val="100"/>
              </a:spcBef>
            </a:pPr>
            <a:r>
              <a:rPr sz="3600" b="1" spc="-330" dirty="0">
                <a:solidFill>
                  <a:srgbClr val="FF7C8E"/>
                </a:solidFill>
                <a:latin typeface="Tahoma"/>
                <a:cs typeface="Tahoma"/>
              </a:rPr>
              <a:t>03</a:t>
            </a:r>
            <a:endParaRPr sz="3600">
              <a:latin typeface="Tahoma"/>
              <a:cs typeface="Tahoma"/>
            </a:endParaRPr>
          </a:p>
        </p:txBody>
      </p:sp>
      <p:sp>
        <p:nvSpPr>
          <p:cNvPr id="19" name="object 19"/>
          <p:cNvSpPr txBox="1"/>
          <p:nvPr/>
        </p:nvSpPr>
        <p:spPr>
          <a:xfrm>
            <a:off x="4895850" y="3693972"/>
            <a:ext cx="562610" cy="574040"/>
          </a:xfrm>
          <a:prstGeom prst="rect">
            <a:avLst/>
          </a:prstGeom>
        </p:spPr>
        <p:txBody>
          <a:bodyPr vert="horz" wrap="square" lIns="0" tIns="12700" rIns="0" bIns="0" rtlCol="0">
            <a:spAutoFit/>
          </a:bodyPr>
          <a:lstStyle/>
          <a:p>
            <a:pPr marL="12700">
              <a:lnSpc>
                <a:spcPct val="100000"/>
              </a:lnSpc>
              <a:spcBef>
                <a:spcPts val="100"/>
              </a:spcBef>
            </a:pPr>
            <a:r>
              <a:rPr sz="3600" b="1" spc="-160" dirty="0">
                <a:solidFill>
                  <a:srgbClr val="FF7C8E"/>
                </a:solidFill>
                <a:latin typeface="Tahoma"/>
                <a:cs typeface="Tahoma"/>
              </a:rPr>
              <a:t>04</a:t>
            </a:r>
            <a:endParaRPr sz="3600">
              <a:latin typeface="Tahoma"/>
              <a:cs typeface="Tahoma"/>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idx="1"/>
          </p:nvPr>
        </p:nvSpPr>
        <p:spPr>
          <a:xfrm>
            <a:off x="1658239" y="1200150"/>
            <a:ext cx="5681345" cy="4185761"/>
          </a:xfrm>
        </p:spPr>
        <p:txBody>
          <a:bodyPr/>
          <a:lstStyle/>
          <a:p>
            <a:pPr marL="274320" marR="0" lvl="0" indent="-274320" algn="l" defTabSz="914400" rtl="0" eaLnBrk="1" fontAlgn="auto" latinLnBrk="0" hangingPunct="1">
              <a:lnSpc>
                <a:spcPct val="100000"/>
              </a:lnSpc>
              <a:spcBef>
                <a:spcPts val="580"/>
              </a:spcBef>
              <a:spcAft>
                <a:spcPts val="0"/>
              </a:spcAft>
              <a:buClr>
                <a:srgbClr val="D34817"/>
              </a:buClr>
              <a:buSzPct val="85000"/>
              <a:buFont typeface="Wingdings 2"/>
              <a:buChar char=""/>
              <a:tabLst/>
              <a:defRPr/>
            </a:pPr>
            <a:r>
              <a:rPr lang="tr-TR" sz="2000" kern="1200" dirty="0" smtClean="0">
                <a:solidFill>
                  <a:srgbClr val="FF0000"/>
                </a:solidFill>
                <a:latin typeface="Tahoma" pitchFamily="34" charset="0"/>
                <a:ea typeface="Tahoma" pitchFamily="34" charset="0"/>
                <a:cs typeface="Tahoma" pitchFamily="34" charset="0"/>
              </a:rPr>
              <a:t>Psikolojik Teoriler ve Nedenler</a:t>
            </a:r>
          </a:p>
          <a:p>
            <a:pPr marL="274320" marR="0" lvl="0" indent="-274320" algn="l" defTabSz="914400" rtl="0" eaLnBrk="1" fontAlgn="auto" latinLnBrk="0" hangingPunct="1">
              <a:lnSpc>
                <a:spcPct val="100000"/>
              </a:lnSpc>
              <a:spcBef>
                <a:spcPts val="580"/>
              </a:spcBef>
              <a:spcAft>
                <a:spcPts val="0"/>
              </a:spcAft>
              <a:buClr>
                <a:srgbClr val="D34817"/>
              </a:buClr>
              <a:buSzPct val="85000"/>
              <a:buFont typeface="Wingdings 2"/>
              <a:buNone/>
              <a:tabLst/>
              <a:defRPr/>
            </a:pPr>
            <a:r>
              <a:rPr lang="tr-TR" sz="2000" b="0" kern="1200" dirty="0" smtClean="0">
                <a:solidFill>
                  <a:prstClr val="black"/>
                </a:solidFill>
                <a:latin typeface="Tahoma" pitchFamily="34" charset="0"/>
                <a:ea typeface="Tahoma" pitchFamily="34" charset="0"/>
                <a:cs typeface="Tahoma" pitchFamily="34" charset="0"/>
              </a:rPr>
              <a:t>    Bireylerin sosyal yaşantı içerisinde karşılaşmış oldukları güçlüklerle baş etme yöntemleri veya bu güçlüklere karşı geliştirdikleri savunma mekanizmaları bireyin sağlıklı ruh halini etkilemekte hatta bozulmasına sebep olmaktadır.</a:t>
            </a:r>
          </a:p>
          <a:p>
            <a:pPr marL="274320" marR="0" lvl="0" indent="-274320" algn="l" defTabSz="914400" rtl="0" eaLnBrk="1" fontAlgn="auto" latinLnBrk="0" hangingPunct="1">
              <a:lnSpc>
                <a:spcPct val="100000"/>
              </a:lnSpc>
              <a:spcBef>
                <a:spcPts val="580"/>
              </a:spcBef>
              <a:spcAft>
                <a:spcPts val="0"/>
              </a:spcAft>
              <a:buClr>
                <a:srgbClr val="D34817"/>
              </a:buClr>
              <a:buSzPct val="85000"/>
              <a:buFont typeface="Wingdings 2"/>
              <a:buNone/>
              <a:tabLst/>
              <a:defRPr/>
            </a:pPr>
            <a:r>
              <a:rPr lang="tr-TR" sz="2000" b="0" kern="1200" dirty="0" smtClean="0">
                <a:solidFill>
                  <a:prstClr val="black"/>
                </a:solidFill>
                <a:latin typeface="Tahoma" pitchFamily="34" charset="0"/>
                <a:ea typeface="Tahoma" pitchFamily="34" charset="0"/>
                <a:cs typeface="Tahoma" pitchFamily="34" charset="0"/>
              </a:rPr>
              <a:t>   Bireyin yüksek beklenti ve hedeflerine ulaşamama ya da ulaşmak için sarf ettikleri yoğun çaba da ruh halindeki bozulmaya sebep olmaktadır</a:t>
            </a:r>
            <a:r>
              <a:rPr lang="tr-TR" sz="2000" b="0" kern="1200" dirty="0" smtClean="0">
                <a:solidFill>
                  <a:prstClr val="black"/>
                </a:solidFill>
                <a:latin typeface="Times New Roman" pitchFamily="18" charset="0"/>
                <a:cs typeface="Times New Roman" pitchFamily="18" charset="0"/>
              </a:rPr>
              <a:t>.</a:t>
            </a:r>
            <a:r>
              <a:rPr lang="tr-TR" sz="2600" b="0" kern="1200" dirty="0" smtClean="0">
                <a:solidFill>
                  <a:prstClr val="black"/>
                </a:solidFill>
                <a:latin typeface="Times New Roman" pitchFamily="18" charset="0"/>
                <a:cs typeface="Times New Roman" pitchFamily="18" charset="0"/>
              </a:rPr>
              <a:t> </a:t>
            </a:r>
            <a:endParaRPr lang="tr-TR" sz="2600" kern="1200" dirty="0" smtClean="0">
              <a:solidFill>
                <a:prstClr val="black"/>
              </a:solidFill>
              <a:latin typeface="Times New Roman" pitchFamily="18" charset="0"/>
              <a:cs typeface="Times New Roman" pitchFamily="18" charset="0"/>
            </a:endParaRPr>
          </a:p>
          <a:p>
            <a:endParaRPr lang="tr-TR" dirty="0"/>
          </a:p>
        </p:txBody>
      </p:sp>
      <p:sp>
        <p:nvSpPr>
          <p:cNvPr id="4" name="1 Başlık"/>
          <p:cNvSpPr>
            <a:spLocks noGrp="1"/>
          </p:cNvSpPr>
          <p:nvPr>
            <p:ph type="title"/>
          </p:nvPr>
        </p:nvSpPr>
        <p:spPr>
          <a:xfrm>
            <a:off x="1905000" y="361950"/>
            <a:ext cx="5277611" cy="861774"/>
          </a:xfrm>
        </p:spPr>
        <p:txBody>
          <a:bodyPr/>
          <a:lstStyle/>
          <a:p>
            <a:pPr algn="ctr"/>
            <a:r>
              <a:rPr lang="tr-TR" sz="2800" dirty="0" smtClean="0">
                <a:latin typeface="Tahoma" pitchFamily="34" charset="0"/>
                <a:ea typeface="Tahoma" pitchFamily="34" charset="0"/>
                <a:cs typeface="Tahoma" pitchFamily="34" charset="0"/>
              </a:rPr>
              <a:t>İNTİHAR TEŞEBBÜSÜNÜN  SEBEPLERİ</a:t>
            </a:r>
            <a:endParaRPr lang="tr-TR" sz="2800" dirty="0">
              <a:latin typeface="Tahoma" pitchFamily="34" charset="0"/>
              <a:ea typeface="Tahoma" pitchFamily="34" charset="0"/>
              <a:cs typeface="Tahoma"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idx="1"/>
          </p:nvPr>
        </p:nvSpPr>
        <p:spPr>
          <a:xfrm>
            <a:off x="1658239" y="1123950"/>
            <a:ext cx="5681345" cy="4170372"/>
          </a:xfrm>
        </p:spPr>
        <p:txBody>
          <a:bodyPr/>
          <a:lstStyle/>
          <a:p>
            <a:pPr marL="274320" marR="0" lvl="0" indent="-274320" algn="l" defTabSz="914400" rtl="0" eaLnBrk="1" fontAlgn="auto" latinLnBrk="0" hangingPunct="1">
              <a:lnSpc>
                <a:spcPct val="100000"/>
              </a:lnSpc>
              <a:spcBef>
                <a:spcPts val="580"/>
              </a:spcBef>
              <a:spcAft>
                <a:spcPts val="0"/>
              </a:spcAft>
              <a:buClr>
                <a:srgbClr val="D34817"/>
              </a:buClr>
              <a:buSzPct val="85000"/>
              <a:buFont typeface="Wingdings 2"/>
              <a:buChar char=""/>
              <a:tabLst/>
              <a:defRPr/>
            </a:pPr>
            <a:r>
              <a:rPr lang="tr-TR" sz="2000" kern="1200" dirty="0" smtClean="0">
                <a:solidFill>
                  <a:srgbClr val="FF0000"/>
                </a:solidFill>
                <a:latin typeface="Tahoma" pitchFamily="34" charset="0"/>
                <a:ea typeface="Tahoma" pitchFamily="34" charset="0"/>
                <a:cs typeface="Tahoma" pitchFamily="34" charset="0"/>
              </a:rPr>
              <a:t>Sosyal Nedenler</a:t>
            </a:r>
          </a:p>
          <a:p>
            <a:pPr marL="274320" marR="0" lvl="0" indent="-274320" algn="l" defTabSz="914400" rtl="0" eaLnBrk="1" fontAlgn="auto" latinLnBrk="0" hangingPunct="1">
              <a:lnSpc>
                <a:spcPct val="100000"/>
              </a:lnSpc>
              <a:spcBef>
                <a:spcPts val="580"/>
              </a:spcBef>
              <a:spcAft>
                <a:spcPts val="0"/>
              </a:spcAft>
              <a:buClr>
                <a:srgbClr val="D34817"/>
              </a:buClr>
              <a:buSzPct val="85000"/>
              <a:buFont typeface="Wingdings 2"/>
              <a:buNone/>
              <a:tabLst/>
              <a:defRPr/>
            </a:pPr>
            <a:r>
              <a:rPr lang="tr-TR" sz="2000" b="0" kern="1200" dirty="0" smtClean="0">
                <a:solidFill>
                  <a:prstClr val="black"/>
                </a:solidFill>
                <a:latin typeface="Tahoma" pitchFamily="34" charset="0"/>
                <a:ea typeface="Tahoma" pitchFamily="34" charset="0"/>
                <a:cs typeface="Tahoma" pitchFamily="34" charset="0"/>
              </a:rPr>
              <a:t>    Bireyin sosyal yaşantısını belirleyen faktörlerdeki olumsuz değişimler intihar fikrinin oluşmasında etkin bir rol oynamaktadır. </a:t>
            </a:r>
          </a:p>
          <a:p>
            <a:pPr marL="274320" marR="0" lvl="0" indent="-274320" algn="l" defTabSz="914400" rtl="0" eaLnBrk="1" fontAlgn="auto" latinLnBrk="0" hangingPunct="1">
              <a:lnSpc>
                <a:spcPct val="100000"/>
              </a:lnSpc>
              <a:spcBef>
                <a:spcPts val="580"/>
              </a:spcBef>
              <a:spcAft>
                <a:spcPts val="0"/>
              </a:spcAft>
              <a:buClr>
                <a:srgbClr val="D34817"/>
              </a:buClr>
              <a:buSzPct val="85000"/>
              <a:buFont typeface="Wingdings 2"/>
              <a:buNone/>
              <a:tabLst/>
              <a:defRPr/>
            </a:pPr>
            <a:r>
              <a:rPr lang="tr-TR" sz="2000" b="0" kern="1200" dirty="0" smtClean="0">
                <a:solidFill>
                  <a:prstClr val="black"/>
                </a:solidFill>
                <a:latin typeface="Tahoma" pitchFamily="34" charset="0"/>
                <a:ea typeface="Tahoma" pitchFamily="34" charset="0"/>
                <a:cs typeface="Tahoma" pitchFamily="34" charset="0"/>
              </a:rPr>
              <a:t>   Bireyin ait olma duygusundaki zayıflamalar da ilginç bir şekilde intihar eğilimini artırmaktadır. </a:t>
            </a:r>
          </a:p>
          <a:p>
            <a:pPr marL="274320" marR="0" lvl="0" indent="-274320" algn="l" defTabSz="914400" rtl="0" eaLnBrk="1" fontAlgn="auto" latinLnBrk="0" hangingPunct="1">
              <a:lnSpc>
                <a:spcPct val="100000"/>
              </a:lnSpc>
              <a:spcBef>
                <a:spcPts val="580"/>
              </a:spcBef>
              <a:spcAft>
                <a:spcPts val="0"/>
              </a:spcAft>
              <a:buClr>
                <a:srgbClr val="D34817"/>
              </a:buClr>
              <a:buSzPct val="85000"/>
              <a:buFont typeface="Wingdings 2"/>
              <a:buNone/>
              <a:tabLst/>
              <a:defRPr/>
            </a:pPr>
            <a:r>
              <a:rPr lang="tr-TR" sz="2000" b="0" kern="1200" dirty="0" smtClean="0">
                <a:solidFill>
                  <a:prstClr val="black"/>
                </a:solidFill>
                <a:latin typeface="Tahoma" pitchFamily="34" charset="0"/>
                <a:ea typeface="Tahoma" pitchFamily="34" charset="0"/>
                <a:cs typeface="Tahoma" pitchFamily="34" charset="0"/>
              </a:rPr>
              <a:t>   Aile bağlarının zayıflaması ise ait olma hissini zayıflatmaktadır. Ait olma hissi bir dini gruba, bir aileye, milli değerlere bağlılıkla beslenmektedir. Ait olma ile intihar sayısı arasında ters orantı vardır. </a:t>
            </a:r>
          </a:p>
          <a:p>
            <a:endParaRPr lang="tr-TR" dirty="0"/>
          </a:p>
        </p:txBody>
      </p:sp>
      <p:sp>
        <p:nvSpPr>
          <p:cNvPr id="4" name="1 Başlık"/>
          <p:cNvSpPr>
            <a:spLocks noGrp="1"/>
          </p:cNvSpPr>
          <p:nvPr>
            <p:ph type="title"/>
          </p:nvPr>
        </p:nvSpPr>
        <p:spPr>
          <a:xfrm>
            <a:off x="1933194" y="285751"/>
            <a:ext cx="5277611" cy="861774"/>
          </a:xfrm>
        </p:spPr>
        <p:txBody>
          <a:bodyPr/>
          <a:lstStyle/>
          <a:p>
            <a:pPr algn="ctr"/>
            <a:r>
              <a:rPr lang="tr-TR" sz="2800" dirty="0" smtClean="0">
                <a:latin typeface="Tahoma" pitchFamily="34" charset="0"/>
                <a:ea typeface="Tahoma" pitchFamily="34" charset="0"/>
                <a:cs typeface="Tahoma" pitchFamily="34" charset="0"/>
              </a:rPr>
              <a:t>İNTİHAR TEŞEBBÜSÜNÜN  SEBEPLERİ</a:t>
            </a:r>
            <a:endParaRPr lang="tr-TR" sz="2800" dirty="0">
              <a:latin typeface="Tahoma" pitchFamily="34" charset="0"/>
              <a:ea typeface="Tahoma" pitchFamily="34" charset="0"/>
              <a:cs typeface="Tahoma"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idx="1"/>
          </p:nvPr>
        </p:nvSpPr>
        <p:spPr>
          <a:xfrm>
            <a:off x="1658239" y="1010792"/>
            <a:ext cx="5681345" cy="4324261"/>
          </a:xfrm>
        </p:spPr>
        <p:txBody>
          <a:bodyPr/>
          <a:lstStyle/>
          <a:p>
            <a:pPr marL="274320" marR="0" lvl="0" indent="-274320" algn="l" defTabSz="914400" rtl="0" eaLnBrk="1" fontAlgn="auto" latinLnBrk="0" hangingPunct="1">
              <a:lnSpc>
                <a:spcPct val="100000"/>
              </a:lnSpc>
              <a:spcBef>
                <a:spcPts val="580"/>
              </a:spcBef>
              <a:spcAft>
                <a:spcPts val="0"/>
              </a:spcAft>
              <a:buClr>
                <a:srgbClr val="D34817"/>
              </a:buClr>
              <a:buSzPct val="85000"/>
              <a:buFont typeface="Wingdings 2"/>
              <a:buChar char=""/>
              <a:tabLst/>
              <a:defRPr/>
            </a:pPr>
            <a:r>
              <a:rPr lang="tr-TR" sz="1400" kern="1200" dirty="0" smtClean="0">
                <a:solidFill>
                  <a:srgbClr val="FF0000"/>
                </a:solidFill>
                <a:latin typeface="Tahoma" pitchFamily="34" charset="0"/>
                <a:ea typeface="Tahoma" pitchFamily="34" charset="0"/>
                <a:cs typeface="Tahoma" pitchFamily="34" charset="0"/>
              </a:rPr>
              <a:t>Yaş </a:t>
            </a:r>
          </a:p>
          <a:p>
            <a:pPr marL="274320" marR="0" lvl="0" indent="-274320" algn="l" defTabSz="914400" rtl="0" eaLnBrk="1" fontAlgn="auto" latinLnBrk="0" hangingPunct="1">
              <a:lnSpc>
                <a:spcPct val="100000"/>
              </a:lnSpc>
              <a:spcBef>
                <a:spcPts val="580"/>
              </a:spcBef>
              <a:spcAft>
                <a:spcPts val="0"/>
              </a:spcAft>
              <a:buClr>
                <a:srgbClr val="D34817"/>
              </a:buClr>
              <a:buSzPct val="85000"/>
              <a:tabLst/>
              <a:defRPr/>
            </a:pPr>
            <a:r>
              <a:rPr lang="tr-TR" sz="1400" b="0" kern="1200" dirty="0" smtClean="0">
                <a:solidFill>
                  <a:prstClr val="black"/>
                </a:solidFill>
                <a:latin typeface="Tahoma" pitchFamily="34" charset="0"/>
                <a:ea typeface="Tahoma" pitchFamily="34" charset="0"/>
                <a:cs typeface="Tahoma" pitchFamily="34" charset="0"/>
              </a:rPr>
              <a:t> -Küçük yaşlarda gerçekleşen intiharların nedenleri masumca duygular olabileceği gibi şiddet ve öfke içeren duygular da olabilir.</a:t>
            </a:r>
          </a:p>
          <a:p>
            <a:pPr marL="274320" marR="0" lvl="0" indent="-274320" algn="l" defTabSz="914400" rtl="0" eaLnBrk="1" fontAlgn="auto" latinLnBrk="0" hangingPunct="1">
              <a:lnSpc>
                <a:spcPct val="100000"/>
              </a:lnSpc>
              <a:spcBef>
                <a:spcPts val="580"/>
              </a:spcBef>
              <a:spcAft>
                <a:spcPts val="0"/>
              </a:spcAft>
              <a:buClr>
                <a:srgbClr val="D34817"/>
              </a:buClr>
              <a:buSzPct val="85000"/>
              <a:tabLst/>
              <a:defRPr/>
            </a:pPr>
            <a:r>
              <a:rPr lang="tr-TR" sz="1400" b="0" kern="1200" dirty="0" smtClean="0">
                <a:solidFill>
                  <a:prstClr val="black"/>
                </a:solidFill>
                <a:latin typeface="Tahoma" pitchFamily="34" charset="0"/>
                <a:ea typeface="Tahoma" pitchFamily="34" charset="0"/>
                <a:cs typeface="Tahoma" pitchFamily="34" charset="0"/>
              </a:rPr>
              <a:t> -“Çocukların intihar girişiminde bulunmasının başlıca nedenleri ise; kaybettikleri, çok sevdikleri bir objeye kavuşma özlemi (anne-baba gibi),</a:t>
            </a:r>
          </a:p>
          <a:p>
            <a:pPr marL="274320" marR="0" lvl="0" indent="-274320" algn="l" defTabSz="914400" rtl="0" eaLnBrk="1" fontAlgn="auto" latinLnBrk="0" hangingPunct="1">
              <a:lnSpc>
                <a:spcPct val="100000"/>
              </a:lnSpc>
              <a:spcBef>
                <a:spcPts val="580"/>
              </a:spcBef>
              <a:spcAft>
                <a:spcPts val="0"/>
              </a:spcAft>
              <a:buClr>
                <a:srgbClr val="D34817"/>
              </a:buClr>
              <a:buSzPct val="85000"/>
              <a:tabLst/>
              <a:defRPr/>
            </a:pPr>
            <a:r>
              <a:rPr lang="tr-TR" sz="1400" b="0" kern="1200" dirty="0" smtClean="0">
                <a:solidFill>
                  <a:prstClr val="black"/>
                </a:solidFill>
                <a:latin typeface="Tahoma" pitchFamily="34" charset="0"/>
                <a:ea typeface="Tahoma" pitchFamily="34" charset="0"/>
                <a:cs typeface="Tahoma" pitchFamily="34" charset="0"/>
              </a:rPr>
              <a:t> -Ölümü anlama isteği ve çabası, </a:t>
            </a:r>
          </a:p>
          <a:p>
            <a:pPr marL="274320" marR="0" lvl="0" indent="-274320" algn="l" defTabSz="914400" rtl="0" eaLnBrk="1" fontAlgn="auto" latinLnBrk="0" hangingPunct="1">
              <a:lnSpc>
                <a:spcPct val="100000"/>
              </a:lnSpc>
              <a:spcBef>
                <a:spcPts val="580"/>
              </a:spcBef>
              <a:spcAft>
                <a:spcPts val="0"/>
              </a:spcAft>
              <a:buClr>
                <a:srgbClr val="D34817"/>
              </a:buClr>
              <a:buSzPct val="85000"/>
              <a:tabLst/>
              <a:defRPr/>
            </a:pPr>
            <a:r>
              <a:rPr lang="tr-TR" sz="1400" b="0" kern="1200" dirty="0" smtClean="0">
                <a:solidFill>
                  <a:prstClr val="black"/>
                </a:solidFill>
                <a:latin typeface="Tahoma" pitchFamily="34" charset="0"/>
                <a:ea typeface="Tahoma" pitchFamily="34" charset="0"/>
                <a:cs typeface="Tahoma" pitchFamily="34" charset="0"/>
              </a:rPr>
              <a:t>-Başkalarını korkutma ve cezalandırma isteği, </a:t>
            </a:r>
          </a:p>
          <a:p>
            <a:pPr marL="274320" marR="0" lvl="0" indent="-274320" algn="l" defTabSz="914400" rtl="0" eaLnBrk="1" fontAlgn="auto" latinLnBrk="0" hangingPunct="1">
              <a:lnSpc>
                <a:spcPct val="100000"/>
              </a:lnSpc>
              <a:spcBef>
                <a:spcPts val="580"/>
              </a:spcBef>
              <a:spcAft>
                <a:spcPts val="0"/>
              </a:spcAft>
              <a:buClr>
                <a:srgbClr val="D34817"/>
              </a:buClr>
              <a:buSzPct val="85000"/>
              <a:tabLst/>
              <a:defRPr/>
            </a:pPr>
            <a:r>
              <a:rPr lang="tr-TR" sz="1400" b="0" kern="1200" dirty="0" smtClean="0">
                <a:solidFill>
                  <a:prstClr val="black"/>
                </a:solidFill>
                <a:latin typeface="Tahoma" pitchFamily="34" charset="0"/>
                <a:ea typeface="Tahoma" pitchFamily="34" charset="0"/>
                <a:cs typeface="Tahoma" pitchFamily="34" charset="0"/>
              </a:rPr>
              <a:t>-Bir yardım çağrısı olarak intihar girişiminde bulunma,</a:t>
            </a:r>
          </a:p>
          <a:p>
            <a:pPr marL="274320" marR="0" lvl="0" indent="-274320" algn="l" defTabSz="914400" rtl="0" eaLnBrk="1" fontAlgn="auto" latinLnBrk="0" hangingPunct="1">
              <a:lnSpc>
                <a:spcPct val="100000"/>
              </a:lnSpc>
              <a:spcBef>
                <a:spcPts val="580"/>
              </a:spcBef>
              <a:spcAft>
                <a:spcPts val="0"/>
              </a:spcAft>
              <a:buClr>
                <a:srgbClr val="D34817"/>
              </a:buClr>
              <a:buSzPct val="85000"/>
              <a:tabLst/>
              <a:defRPr/>
            </a:pPr>
            <a:r>
              <a:rPr lang="tr-TR" sz="1400" b="0" kern="1200" dirty="0" smtClean="0">
                <a:solidFill>
                  <a:prstClr val="black"/>
                </a:solidFill>
                <a:latin typeface="Tahoma" pitchFamily="34" charset="0"/>
                <a:ea typeface="Tahoma" pitchFamily="34" charset="0"/>
                <a:cs typeface="Tahoma" pitchFamily="34" charset="0"/>
              </a:rPr>
              <a:t> -Öfkenin suçluluk ve depresyon şeklinde içe atılmasından kaynaklanmaktadır.</a:t>
            </a:r>
            <a:endParaRPr lang="tr-TR" sz="1400" kern="1200" dirty="0" smtClean="0">
              <a:solidFill>
                <a:prstClr val="black"/>
              </a:solidFill>
              <a:latin typeface="Tahoma" pitchFamily="34" charset="0"/>
              <a:ea typeface="Tahoma" pitchFamily="34" charset="0"/>
              <a:cs typeface="Tahoma" pitchFamily="34" charset="0"/>
            </a:endParaRPr>
          </a:p>
          <a:p>
            <a:pPr marL="274320" marR="0" lvl="0" indent="-274320" algn="l" defTabSz="914400" rtl="0" eaLnBrk="1" fontAlgn="auto" latinLnBrk="0" hangingPunct="1">
              <a:lnSpc>
                <a:spcPct val="100000"/>
              </a:lnSpc>
              <a:spcBef>
                <a:spcPts val="580"/>
              </a:spcBef>
              <a:spcAft>
                <a:spcPts val="0"/>
              </a:spcAft>
              <a:buClr>
                <a:srgbClr val="D34817"/>
              </a:buClr>
              <a:buSzPct val="85000"/>
              <a:tabLst/>
              <a:defRPr/>
            </a:pPr>
            <a:r>
              <a:rPr lang="tr-TR" sz="1400" b="0" kern="1200" dirty="0" smtClean="0">
                <a:solidFill>
                  <a:prstClr val="black"/>
                </a:solidFill>
                <a:latin typeface="Tahoma" pitchFamily="34" charset="0"/>
                <a:ea typeface="Tahoma" pitchFamily="34" charset="0"/>
                <a:cs typeface="Tahoma" pitchFamily="34" charset="0"/>
              </a:rPr>
              <a:t>-Ergenlik döneminde bireyin hayatında biyolojik, psikolojik ve sosyal birçok yönden büyük değişimler yaşanmaktadır. Bu dönem sosyal çatışmaların sık yaşandığı, sosyal etkileşimlerin bir baskı olarak algılanabildiği bir dönemdir .</a:t>
            </a:r>
          </a:p>
          <a:p>
            <a:endParaRPr lang="tr-TR" dirty="0"/>
          </a:p>
        </p:txBody>
      </p:sp>
      <p:sp>
        <p:nvSpPr>
          <p:cNvPr id="4" name="1 Başlık"/>
          <p:cNvSpPr>
            <a:spLocks noGrp="1"/>
          </p:cNvSpPr>
          <p:nvPr>
            <p:ph type="title"/>
          </p:nvPr>
        </p:nvSpPr>
        <p:spPr>
          <a:xfrm>
            <a:off x="1981200" y="209550"/>
            <a:ext cx="5277611" cy="861774"/>
          </a:xfrm>
        </p:spPr>
        <p:txBody>
          <a:bodyPr/>
          <a:lstStyle/>
          <a:p>
            <a:pPr algn="ctr"/>
            <a:r>
              <a:rPr lang="tr-TR" sz="2800" dirty="0" smtClean="0">
                <a:latin typeface="Tahoma" pitchFamily="34" charset="0"/>
                <a:ea typeface="Tahoma" pitchFamily="34" charset="0"/>
                <a:cs typeface="Tahoma" pitchFamily="34" charset="0"/>
              </a:rPr>
              <a:t>İNTİHAR TEŞEBBÜSÜNÜN  SEBEPLERİ</a:t>
            </a:r>
            <a:endParaRPr lang="tr-TR" sz="2800" dirty="0">
              <a:latin typeface="Tahoma" pitchFamily="34" charset="0"/>
              <a:ea typeface="Tahoma" pitchFamily="34" charset="0"/>
              <a:cs typeface="Tahoma"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idx="1"/>
          </p:nvPr>
        </p:nvSpPr>
        <p:spPr>
          <a:xfrm>
            <a:off x="1658239" y="1047750"/>
            <a:ext cx="5681345" cy="4154984"/>
          </a:xfrm>
        </p:spPr>
        <p:txBody>
          <a:bodyPr/>
          <a:lstStyle/>
          <a:p>
            <a:r>
              <a:rPr lang="tr-TR" sz="1800" dirty="0" smtClean="0">
                <a:solidFill>
                  <a:srgbClr val="FF0000"/>
                </a:solidFill>
                <a:latin typeface="Tahoma" pitchFamily="34" charset="0"/>
                <a:ea typeface="Tahoma" pitchFamily="34" charset="0"/>
                <a:cs typeface="Tahoma" pitchFamily="34" charset="0"/>
              </a:rPr>
              <a:t>Psikiyatrik Bozukluklar</a:t>
            </a:r>
          </a:p>
          <a:p>
            <a:r>
              <a:rPr lang="tr-TR" sz="1800" b="0" dirty="0" smtClean="0">
                <a:latin typeface="Tahoma" pitchFamily="34" charset="0"/>
                <a:ea typeface="Tahoma" pitchFamily="34" charset="0"/>
                <a:cs typeface="Tahoma" pitchFamily="34" charset="0"/>
              </a:rPr>
              <a:t>İntihara yol açan en önemli sorun depresyondur. Bu konuda yapılan değişik araştırmalarda intihar eden kişilerin %30-64’ünde depresyon tespit edilmiştir. İntihar sonucu ölenlerin %90’ında depresyon tespit edilmiştir. Depresyon hastalarının ise %15’i intihar girişimi sonucu yaşamını kaybetmektedir. </a:t>
            </a:r>
          </a:p>
          <a:p>
            <a:endParaRPr lang="tr-TR" sz="1800" dirty="0" smtClean="0">
              <a:latin typeface="Tahoma" pitchFamily="34" charset="0"/>
              <a:ea typeface="Tahoma" pitchFamily="34" charset="0"/>
              <a:cs typeface="Tahoma" pitchFamily="34" charset="0"/>
            </a:endParaRPr>
          </a:p>
          <a:p>
            <a:r>
              <a:rPr lang="tr-TR" sz="1800" dirty="0" smtClean="0">
                <a:solidFill>
                  <a:srgbClr val="FF0000"/>
                </a:solidFill>
                <a:latin typeface="Tahoma" pitchFamily="34" charset="0"/>
                <a:ea typeface="Tahoma" pitchFamily="34" charset="0"/>
                <a:cs typeface="Tahoma" pitchFamily="34" charset="0"/>
              </a:rPr>
              <a:t>Fiziksel Hastalıklar </a:t>
            </a:r>
          </a:p>
          <a:p>
            <a:r>
              <a:rPr lang="tr-TR" sz="1800" b="0" dirty="0" smtClean="0">
                <a:latin typeface="Tahoma" pitchFamily="34" charset="0"/>
                <a:ea typeface="Tahoma" pitchFamily="34" charset="0"/>
                <a:cs typeface="Tahoma" pitchFamily="34" charset="0"/>
              </a:rPr>
              <a:t>-Uzun Süre Kemoterapi Görenler</a:t>
            </a:r>
          </a:p>
          <a:p>
            <a:r>
              <a:rPr lang="tr-TR" sz="1800" b="0" dirty="0" smtClean="0">
                <a:latin typeface="Tahoma" pitchFamily="34" charset="0"/>
                <a:ea typeface="Tahoma" pitchFamily="34" charset="0"/>
                <a:cs typeface="Tahoma" pitchFamily="34" charset="0"/>
              </a:rPr>
              <a:t>-Uzun Süre Organ Naklini Bekleyenler</a:t>
            </a:r>
          </a:p>
          <a:p>
            <a:r>
              <a:rPr lang="tr-TR" sz="1800" b="0" dirty="0" smtClean="0">
                <a:latin typeface="Tahoma" pitchFamily="34" charset="0"/>
                <a:ea typeface="Tahoma" pitchFamily="34" charset="0"/>
                <a:cs typeface="Tahoma" pitchFamily="34" charset="0"/>
              </a:rPr>
              <a:t>-Epilepsisi Olan Kişiler</a:t>
            </a:r>
          </a:p>
          <a:p>
            <a:r>
              <a:rPr lang="tr-TR" sz="1800" b="0" dirty="0" smtClean="0">
                <a:latin typeface="Tahoma" pitchFamily="34" charset="0"/>
                <a:ea typeface="Tahoma" pitchFamily="34" charset="0"/>
                <a:cs typeface="Tahoma" pitchFamily="34" charset="0"/>
              </a:rPr>
              <a:t>-Uzun Süre Kanser Tedavisi Görenler</a:t>
            </a:r>
          </a:p>
          <a:p>
            <a:endParaRPr lang="tr-TR" dirty="0"/>
          </a:p>
        </p:txBody>
      </p:sp>
      <p:sp>
        <p:nvSpPr>
          <p:cNvPr id="5" name="1 Başlık"/>
          <p:cNvSpPr>
            <a:spLocks noGrp="1"/>
          </p:cNvSpPr>
          <p:nvPr>
            <p:ph type="title"/>
          </p:nvPr>
        </p:nvSpPr>
        <p:spPr>
          <a:xfrm>
            <a:off x="1828800" y="209550"/>
            <a:ext cx="5277611" cy="861774"/>
          </a:xfrm>
        </p:spPr>
        <p:txBody>
          <a:bodyPr/>
          <a:lstStyle/>
          <a:p>
            <a:pPr algn="ctr"/>
            <a:r>
              <a:rPr lang="tr-TR" sz="2800" dirty="0" smtClean="0">
                <a:latin typeface="Tahoma" pitchFamily="34" charset="0"/>
                <a:ea typeface="Tahoma" pitchFamily="34" charset="0"/>
                <a:cs typeface="Tahoma" pitchFamily="34" charset="0"/>
              </a:rPr>
              <a:t>İNTİHAR TEŞEBBÜSÜNÜN  SEBEPLERİ</a:t>
            </a:r>
            <a:endParaRPr lang="tr-TR" sz="2800" dirty="0">
              <a:latin typeface="Tahoma" pitchFamily="34" charset="0"/>
              <a:ea typeface="Tahoma" pitchFamily="34" charset="0"/>
              <a:cs typeface="Tahoma"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05000" y="361950"/>
            <a:ext cx="5277611" cy="553998"/>
          </a:xfrm>
        </p:spPr>
        <p:txBody>
          <a:bodyPr/>
          <a:lstStyle/>
          <a:p>
            <a:r>
              <a:rPr lang="tr-TR" sz="3600" b="0" dirty="0" smtClean="0">
                <a:latin typeface="Arial Black" pitchFamily="34" charset="0"/>
                <a:ea typeface="Tahoma" pitchFamily="34" charset="0"/>
                <a:cs typeface="Tahoma" pitchFamily="34" charset="0"/>
              </a:rPr>
              <a:t>İntihar İstatistikleri</a:t>
            </a:r>
            <a:endParaRPr lang="tr-TR" b="0" dirty="0">
              <a:latin typeface="Arial Black" pitchFamily="34" charset="0"/>
              <a:ea typeface="Tahoma" pitchFamily="34" charset="0"/>
              <a:cs typeface="Tahoma" pitchFamily="34" charset="0"/>
            </a:endParaRPr>
          </a:p>
        </p:txBody>
      </p:sp>
      <p:sp>
        <p:nvSpPr>
          <p:cNvPr id="3" name="2 Metin Yer Tutucusu"/>
          <p:cNvSpPr>
            <a:spLocks noGrp="1"/>
          </p:cNvSpPr>
          <p:nvPr>
            <p:ph type="body" idx="1"/>
          </p:nvPr>
        </p:nvSpPr>
        <p:spPr>
          <a:xfrm>
            <a:off x="1600200" y="1047750"/>
            <a:ext cx="5681345" cy="4247317"/>
          </a:xfrm>
        </p:spPr>
        <p:txBody>
          <a:bodyPr/>
          <a:lstStyle/>
          <a:p>
            <a:r>
              <a:rPr lang="tr-TR" sz="2400" b="0" dirty="0" smtClean="0">
                <a:solidFill>
                  <a:srgbClr val="FF0000"/>
                </a:solidFill>
                <a:latin typeface="Tahoma" pitchFamily="34" charset="0"/>
                <a:ea typeface="Tahoma" pitchFamily="34" charset="0"/>
                <a:cs typeface="Tahoma" pitchFamily="34" charset="0"/>
              </a:rPr>
              <a:t>Nedenine Göre Sırasıyla;</a:t>
            </a:r>
          </a:p>
          <a:p>
            <a:endParaRPr lang="tr-TR" sz="1800" b="0" dirty="0" smtClean="0">
              <a:solidFill>
                <a:srgbClr val="C00000"/>
              </a:solidFill>
              <a:latin typeface="Tahoma" pitchFamily="34" charset="0"/>
              <a:ea typeface="Tahoma" pitchFamily="34" charset="0"/>
              <a:cs typeface="Tahoma" pitchFamily="34" charset="0"/>
            </a:endParaRPr>
          </a:p>
          <a:p>
            <a:pPr marL="342900" indent="-342900">
              <a:buAutoNum type="arabicPeriod"/>
            </a:pPr>
            <a:r>
              <a:rPr lang="tr-TR" sz="1800" b="0" dirty="0" smtClean="0">
                <a:solidFill>
                  <a:schemeClr val="tx1"/>
                </a:solidFill>
                <a:latin typeface="Tahoma" pitchFamily="34" charset="0"/>
                <a:ea typeface="Tahoma" pitchFamily="34" charset="0"/>
                <a:cs typeface="Tahoma" pitchFamily="34" charset="0"/>
              </a:rPr>
              <a:t>Bilinmeyen Sebepler %32,1</a:t>
            </a:r>
          </a:p>
          <a:p>
            <a:pPr marL="342900" indent="-342900">
              <a:buAutoNum type="arabicPeriod"/>
            </a:pPr>
            <a:r>
              <a:rPr lang="tr-TR" sz="1800" b="0" dirty="0" smtClean="0">
                <a:solidFill>
                  <a:schemeClr val="tx1"/>
                </a:solidFill>
                <a:latin typeface="Tahoma" pitchFamily="34" charset="0"/>
                <a:ea typeface="Tahoma" pitchFamily="34" charset="0"/>
                <a:cs typeface="Tahoma" pitchFamily="34" charset="0"/>
              </a:rPr>
              <a:t> Hastalık %22,0</a:t>
            </a:r>
          </a:p>
          <a:p>
            <a:pPr marL="342900" indent="-342900">
              <a:buAutoNum type="arabicPeriod"/>
            </a:pPr>
            <a:r>
              <a:rPr lang="tr-TR" sz="1800" b="0" dirty="0" smtClean="0">
                <a:solidFill>
                  <a:schemeClr val="tx1"/>
                </a:solidFill>
                <a:latin typeface="Tahoma" pitchFamily="34" charset="0"/>
                <a:ea typeface="Tahoma" pitchFamily="34" charset="0"/>
                <a:cs typeface="Tahoma" pitchFamily="34" charset="0"/>
              </a:rPr>
              <a:t> Psikolojik Sebepler %10,3</a:t>
            </a:r>
          </a:p>
          <a:p>
            <a:pPr marL="342900" indent="-342900">
              <a:buAutoNum type="arabicPeriod"/>
            </a:pPr>
            <a:r>
              <a:rPr lang="tr-TR" sz="1800" b="0" dirty="0" smtClean="0">
                <a:solidFill>
                  <a:schemeClr val="tx1"/>
                </a:solidFill>
                <a:latin typeface="Tahoma" pitchFamily="34" charset="0"/>
                <a:ea typeface="Tahoma" pitchFamily="34" charset="0"/>
                <a:cs typeface="Tahoma" pitchFamily="34" charset="0"/>
              </a:rPr>
              <a:t> Geçim Zorluğu %9,4</a:t>
            </a:r>
          </a:p>
          <a:p>
            <a:pPr marL="342900" indent="-342900">
              <a:buAutoNum type="arabicPeriod"/>
            </a:pPr>
            <a:r>
              <a:rPr lang="tr-TR" sz="1800" b="0" dirty="0" smtClean="0">
                <a:solidFill>
                  <a:schemeClr val="tx1"/>
                </a:solidFill>
                <a:latin typeface="Tahoma" pitchFamily="34" charset="0"/>
                <a:ea typeface="Tahoma" pitchFamily="34" charset="0"/>
                <a:cs typeface="Tahoma" pitchFamily="34" charset="0"/>
              </a:rPr>
              <a:t> Aile Geçimsizliği %3,7</a:t>
            </a:r>
          </a:p>
          <a:p>
            <a:pPr marL="342900" indent="-342900">
              <a:buAutoNum type="arabicPeriod"/>
            </a:pPr>
            <a:r>
              <a:rPr lang="tr-TR" sz="1800" b="0" dirty="0" smtClean="0">
                <a:solidFill>
                  <a:schemeClr val="tx1"/>
                </a:solidFill>
                <a:latin typeface="Tahoma" pitchFamily="34" charset="0"/>
                <a:ea typeface="Tahoma" pitchFamily="34" charset="0"/>
                <a:cs typeface="Tahoma" pitchFamily="34" charset="0"/>
              </a:rPr>
              <a:t> Hissi İlişki(Duygusal İlişkiler, Sevdiği ile kavuşamama) %2,7</a:t>
            </a:r>
          </a:p>
          <a:p>
            <a:pPr marL="342900" indent="-342900">
              <a:buAutoNum type="arabicPeriod"/>
            </a:pPr>
            <a:r>
              <a:rPr lang="tr-TR" sz="1800" b="0" dirty="0" smtClean="0">
                <a:solidFill>
                  <a:schemeClr val="tx1"/>
                </a:solidFill>
                <a:latin typeface="Tahoma" pitchFamily="34" charset="0"/>
                <a:ea typeface="Tahoma" pitchFamily="34" charset="0"/>
                <a:cs typeface="Tahoma" pitchFamily="34" charset="0"/>
              </a:rPr>
              <a:t>Akademik Başarısızlık %0,2</a:t>
            </a:r>
          </a:p>
          <a:p>
            <a:pPr marL="342900" indent="-342900">
              <a:buAutoNum type="arabicPeriod"/>
            </a:pPr>
            <a:r>
              <a:rPr lang="tr-TR" sz="1800" b="0" dirty="0" smtClean="0">
                <a:solidFill>
                  <a:schemeClr val="tx1"/>
                </a:solidFill>
                <a:latin typeface="Tahoma" pitchFamily="34" charset="0"/>
                <a:ea typeface="Tahoma" pitchFamily="34" charset="0"/>
                <a:cs typeface="Tahoma" pitchFamily="34" charset="0"/>
              </a:rPr>
              <a:t> Ticari Başarısızlık %0,2</a:t>
            </a:r>
          </a:p>
          <a:p>
            <a:endParaRPr lang="tr-TR" sz="1800" b="0" dirty="0" smtClean="0"/>
          </a:p>
          <a:p>
            <a:endParaRPr lang="tr-TR" sz="1800" b="0" dirty="0" smtClean="0"/>
          </a:p>
          <a:p>
            <a:endParaRPr lang="tr-T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idx="1"/>
          </p:nvPr>
        </p:nvSpPr>
        <p:spPr>
          <a:xfrm>
            <a:off x="1658239" y="819150"/>
            <a:ext cx="5681345" cy="5170646"/>
          </a:xfrm>
        </p:spPr>
        <p:txBody>
          <a:bodyPr/>
          <a:lstStyle/>
          <a:p>
            <a:endParaRPr lang="tr-TR" sz="2400" dirty="0" smtClean="0">
              <a:solidFill>
                <a:srgbClr val="C00000"/>
              </a:solidFill>
            </a:endParaRPr>
          </a:p>
          <a:p>
            <a:r>
              <a:rPr lang="tr-TR" sz="2400" b="0" dirty="0" smtClean="0">
                <a:solidFill>
                  <a:srgbClr val="FF0000"/>
                </a:solidFill>
              </a:rPr>
              <a:t>Kullanılan Yönteme Göre Sırasıyla</a:t>
            </a:r>
          </a:p>
          <a:p>
            <a:pPr marL="342900" indent="-342900">
              <a:buAutoNum type="arabicPeriod"/>
            </a:pPr>
            <a:r>
              <a:rPr lang="tr-TR" sz="1800" b="0" dirty="0" smtClean="0">
                <a:solidFill>
                  <a:schemeClr val="tx1"/>
                </a:solidFill>
              </a:rPr>
              <a:t>Kendini Asarak %47.8</a:t>
            </a:r>
          </a:p>
          <a:p>
            <a:pPr marL="342900" indent="-342900">
              <a:buAutoNum type="arabicPeriod"/>
            </a:pPr>
            <a:r>
              <a:rPr lang="tr-TR" sz="1800" b="0" dirty="0" smtClean="0">
                <a:solidFill>
                  <a:schemeClr val="tx1"/>
                </a:solidFill>
              </a:rPr>
              <a:t> Ateşli Silah 27,5</a:t>
            </a:r>
          </a:p>
          <a:p>
            <a:pPr marL="342900" indent="-342900">
              <a:buAutoNum type="arabicPeriod"/>
            </a:pPr>
            <a:r>
              <a:rPr lang="tr-TR" sz="1800" b="0" dirty="0" smtClean="0">
                <a:solidFill>
                  <a:schemeClr val="tx1"/>
                </a:solidFill>
              </a:rPr>
              <a:t> Yüksekten Atlama 12,5</a:t>
            </a:r>
          </a:p>
          <a:p>
            <a:pPr marL="342900" indent="-342900">
              <a:buAutoNum type="arabicPeriod"/>
            </a:pPr>
            <a:r>
              <a:rPr lang="tr-TR" sz="1800" b="0" dirty="0" smtClean="0">
                <a:solidFill>
                  <a:schemeClr val="tx1"/>
                </a:solidFill>
              </a:rPr>
              <a:t>Kimyevi Madde-İlaç Kullanma %3,3</a:t>
            </a:r>
          </a:p>
          <a:p>
            <a:pPr marL="342900" indent="-342900">
              <a:buAutoNum type="arabicPeriod"/>
            </a:pPr>
            <a:r>
              <a:rPr lang="tr-TR" sz="1800" b="0" dirty="0" smtClean="0">
                <a:solidFill>
                  <a:schemeClr val="tx1"/>
                </a:solidFill>
              </a:rPr>
              <a:t> Suya Atlama %1,4</a:t>
            </a:r>
          </a:p>
          <a:p>
            <a:pPr marL="342900" indent="-342900">
              <a:buAutoNum type="arabicPeriod"/>
            </a:pPr>
            <a:r>
              <a:rPr lang="tr-TR" sz="1800" b="0" dirty="0" smtClean="0">
                <a:solidFill>
                  <a:schemeClr val="tx1"/>
                </a:solidFill>
              </a:rPr>
              <a:t>Kesici alet %1,2</a:t>
            </a:r>
          </a:p>
          <a:p>
            <a:pPr marL="342900" indent="-342900">
              <a:buAutoNum type="arabicPeriod"/>
            </a:pPr>
            <a:r>
              <a:rPr lang="tr-TR" sz="1800" b="0" dirty="0" smtClean="0">
                <a:solidFill>
                  <a:schemeClr val="tx1"/>
                </a:solidFill>
              </a:rPr>
              <a:t> Gaz %0,5</a:t>
            </a:r>
          </a:p>
          <a:p>
            <a:pPr marL="342900" indent="-342900">
              <a:buAutoNum type="arabicPeriod"/>
            </a:pPr>
            <a:r>
              <a:rPr lang="tr-TR" sz="1800" b="0" dirty="0" smtClean="0">
                <a:solidFill>
                  <a:schemeClr val="tx1"/>
                </a:solidFill>
              </a:rPr>
              <a:t> Araç Önüne Atlama %0,4</a:t>
            </a:r>
          </a:p>
          <a:p>
            <a:pPr marL="342900" indent="-342900">
              <a:buAutoNum type="arabicPeriod"/>
            </a:pPr>
            <a:r>
              <a:rPr lang="tr-TR" sz="1800" b="0" dirty="0" smtClean="0">
                <a:solidFill>
                  <a:schemeClr val="tx1"/>
                </a:solidFill>
              </a:rPr>
              <a:t> Kedini Yakarak %0,3</a:t>
            </a:r>
          </a:p>
          <a:p>
            <a:pPr marL="342900" indent="-342900">
              <a:buAutoNum type="arabicPeriod"/>
            </a:pPr>
            <a:r>
              <a:rPr lang="tr-TR" sz="1800" b="0" dirty="0" smtClean="0">
                <a:solidFill>
                  <a:schemeClr val="tx1"/>
                </a:solidFill>
              </a:rPr>
              <a:t> Diğer %5,1</a:t>
            </a:r>
          </a:p>
          <a:p>
            <a:pPr marL="342900" indent="-342900">
              <a:buAutoNum type="arabicPeriod"/>
            </a:pPr>
            <a:endParaRPr lang="tr-TR" sz="1800" b="0" dirty="0" smtClean="0">
              <a:solidFill>
                <a:schemeClr val="tx1"/>
              </a:solidFill>
            </a:endParaRPr>
          </a:p>
          <a:p>
            <a:pPr marL="342900" indent="-342900">
              <a:buAutoNum type="arabicPeriod"/>
            </a:pPr>
            <a:endParaRPr lang="tr-TR" sz="1800" b="0" dirty="0" smtClean="0">
              <a:solidFill>
                <a:schemeClr val="tx1"/>
              </a:solidFill>
            </a:endParaRPr>
          </a:p>
          <a:p>
            <a:endParaRPr lang="tr-TR" sz="2400" dirty="0" smtClean="0">
              <a:solidFill>
                <a:srgbClr val="C00000"/>
              </a:solidFill>
            </a:endParaRPr>
          </a:p>
          <a:p>
            <a:endParaRPr lang="tr-TR" sz="2400" dirty="0" smtClean="0">
              <a:solidFill>
                <a:srgbClr val="C00000"/>
              </a:solidFill>
            </a:endParaRPr>
          </a:p>
          <a:p>
            <a:endParaRPr lang="tr-TR" sz="2400" dirty="0">
              <a:solidFill>
                <a:srgbClr val="C00000"/>
              </a:solidFill>
            </a:endParaRPr>
          </a:p>
        </p:txBody>
      </p:sp>
      <p:sp>
        <p:nvSpPr>
          <p:cNvPr id="4" name="1 Başlık"/>
          <p:cNvSpPr>
            <a:spLocks noGrp="1"/>
          </p:cNvSpPr>
          <p:nvPr>
            <p:ph type="title"/>
          </p:nvPr>
        </p:nvSpPr>
        <p:spPr>
          <a:xfrm>
            <a:off x="1905000" y="438150"/>
            <a:ext cx="5277611" cy="543560"/>
          </a:xfrm>
        </p:spPr>
        <p:txBody>
          <a:bodyPr/>
          <a:lstStyle/>
          <a:p>
            <a:r>
              <a:rPr lang="tr-TR" sz="3600" b="0" dirty="0" smtClean="0">
                <a:latin typeface="Arial Black" pitchFamily="34" charset="0"/>
              </a:rPr>
              <a:t>İntihar İstatistikleri</a:t>
            </a:r>
            <a:endParaRPr lang="tr-TR" b="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idx="1"/>
          </p:nvPr>
        </p:nvSpPr>
        <p:spPr>
          <a:xfrm>
            <a:off x="1658239" y="1010792"/>
            <a:ext cx="5681345" cy="3877985"/>
          </a:xfrm>
        </p:spPr>
        <p:txBody>
          <a:bodyPr/>
          <a:lstStyle/>
          <a:p>
            <a:r>
              <a:rPr lang="tr-TR" sz="2400" b="0" dirty="0" smtClean="0">
                <a:solidFill>
                  <a:srgbClr val="FF0000"/>
                </a:solidFill>
              </a:rPr>
              <a:t>Yaş aralığına göre </a:t>
            </a:r>
          </a:p>
          <a:p>
            <a:pPr lvl="1" indent="-457200">
              <a:buAutoNum type="arabicPeriod"/>
            </a:pPr>
            <a:r>
              <a:rPr lang="tr-TR" sz="2400" b="0" dirty="0" smtClean="0">
                <a:solidFill>
                  <a:schemeClr val="tx1"/>
                </a:solidFill>
              </a:rPr>
              <a:t>15-29 Yaş Aralığı %34,3 En yüksek risk gurubunu ergenler ve gençler oluşturmaktadır.</a:t>
            </a:r>
          </a:p>
          <a:p>
            <a:pPr lvl="1" indent="-457200"/>
            <a:r>
              <a:rPr lang="tr-TR" sz="2400" dirty="0" smtClean="0">
                <a:solidFill>
                  <a:srgbClr val="FF0000"/>
                </a:solidFill>
                <a:latin typeface="Tahoma" pitchFamily="34" charset="0"/>
                <a:ea typeface="Tahoma" pitchFamily="34" charset="0"/>
                <a:cs typeface="Tahoma" pitchFamily="34" charset="0"/>
              </a:rPr>
              <a:t>Medeni duruma Göre Sırasıyla</a:t>
            </a:r>
          </a:p>
          <a:p>
            <a:pPr lvl="1" indent="-457200">
              <a:buAutoNum type="arabicPeriod"/>
            </a:pPr>
            <a:r>
              <a:rPr lang="tr-TR" sz="2400" b="0" dirty="0" smtClean="0">
                <a:solidFill>
                  <a:schemeClr val="tx1"/>
                </a:solidFill>
              </a:rPr>
              <a:t>Evli %48</a:t>
            </a:r>
          </a:p>
          <a:p>
            <a:pPr lvl="1" indent="-457200">
              <a:buAutoNum type="arabicPeriod"/>
            </a:pPr>
            <a:r>
              <a:rPr lang="tr-TR" sz="2400" dirty="0" smtClean="0">
                <a:solidFill>
                  <a:schemeClr val="tx1"/>
                </a:solidFill>
              </a:rPr>
              <a:t> Hiç Evlenmemiş %37,1</a:t>
            </a:r>
          </a:p>
          <a:p>
            <a:pPr lvl="1" indent="-457200">
              <a:buAutoNum type="arabicPeriod"/>
            </a:pPr>
            <a:r>
              <a:rPr lang="tr-TR" sz="2400" dirty="0" smtClean="0">
                <a:solidFill>
                  <a:schemeClr val="tx1"/>
                </a:solidFill>
              </a:rPr>
              <a:t>Boşanmış %9,0</a:t>
            </a:r>
          </a:p>
          <a:p>
            <a:pPr lvl="1" indent="-457200">
              <a:buAutoNum type="arabicPeriod"/>
            </a:pPr>
            <a:r>
              <a:rPr lang="tr-TR" sz="2400" dirty="0" smtClean="0">
                <a:solidFill>
                  <a:schemeClr val="tx1"/>
                </a:solidFill>
              </a:rPr>
              <a:t>Eşi Ölen %5,3 </a:t>
            </a:r>
            <a:endParaRPr lang="tr-TR" sz="2400" b="0" dirty="0" smtClean="0">
              <a:solidFill>
                <a:schemeClr val="tx1"/>
              </a:solidFill>
            </a:endParaRPr>
          </a:p>
          <a:p>
            <a:endParaRPr lang="tr-TR" dirty="0"/>
          </a:p>
        </p:txBody>
      </p:sp>
      <p:sp>
        <p:nvSpPr>
          <p:cNvPr id="4" name="1 Başlık"/>
          <p:cNvSpPr>
            <a:spLocks noGrp="1"/>
          </p:cNvSpPr>
          <p:nvPr>
            <p:ph type="title"/>
          </p:nvPr>
        </p:nvSpPr>
        <p:spPr/>
        <p:txBody>
          <a:bodyPr/>
          <a:lstStyle/>
          <a:p>
            <a:r>
              <a:rPr lang="tr-TR" sz="3600" b="0" dirty="0" smtClean="0">
                <a:latin typeface="Arial Black" pitchFamily="34" charset="0"/>
              </a:rPr>
              <a:t>İntihar İstatistikleri</a:t>
            </a:r>
            <a:endParaRPr lang="tr-TR" b="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idx="1"/>
          </p:nvPr>
        </p:nvSpPr>
        <p:spPr>
          <a:xfrm>
            <a:off x="1658239" y="1010792"/>
            <a:ext cx="5681345" cy="3262432"/>
          </a:xfrm>
        </p:spPr>
        <p:txBody>
          <a:bodyPr/>
          <a:lstStyle/>
          <a:p>
            <a:r>
              <a:rPr lang="tr-TR" sz="2400" b="0" dirty="0" smtClean="0">
                <a:solidFill>
                  <a:srgbClr val="FF0000"/>
                </a:solidFill>
                <a:latin typeface="Tahoma" pitchFamily="34" charset="0"/>
                <a:ea typeface="Tahoma" pitchFamily="34" charset="0"/>
                <a:cs typeface="Tahoma" pitchFamily="34" charset="0"/>
              </a:rPr>
              <a:t>Eğitim</a:t>
            </a:r>
            <a:r>
              <a:rPr lang="tr-TR" sz="2400" b="0" dirty="0" smtClean="0">
                <a:solidFill>
                  <a:srgbClr val="FF0000"/>
                </a:solidFill>
                <a:latin typeface="Arial Black" panose="020B0A04020102020204" pitchFamily="34" charset="0"/>
              </a:rPr>
              <a:t> </a:t>
            </a:r>
            <a:r>
              <a:rPr lang="tr-TR" sz="2400" b="0" dirty="0" smtClean="0">
                <a:solidFill>
                  <a:srgbClr val="FF0000"/>
                </a:solidFill>
                <a:latin typeface="Tahoma" pitchFamily="34" charset="0"/>
                <a:ea typeface="Tahoma" pitchFamily="34" charset="0"/>
                <a:cs typeface="Tahoma" pitchFamily="34" charset="0"/>
              </a:rPr>
              <a:t>Durumuna Göre Sırasıyla</a:t>
            </a:r>
            <a:endParaRPr lang="tr-TR" sz="2400" dirty="0" smtClean="0">
              <a:solidFill>
                <a:srgbClr val="FF0000"/>
              </a:solidFill>
              <a:latin typeface="Arial Black" panose="020B0A04020102020204" pitchFamily="34" charset="0"/>
            </a:endParaRPr>
          </a:p>
          <a:p>
            <a:pPr marL="742950" indent="-742950">
              <a:buAutoNum type="arabicPeriod"/>
            </a:pPr>
            <a:r>
              <a:rPr lang="tr-TR" sz="2000" b="0" dirty="0" smtClean="0"/>
              <a:t> İlkokul %23,7</a:t>
            </a:r>
          </a:p>
          <a:p>
            <a:pPr marL="742950" indent="-742950">
              <a:buAutoNum type="arabicPeriod"/>
            </a:pPr>
            <a:r>
              <a:rPr lang="tr-TR" sz="2000" b="0" dirty="0" smtClean="0"/>
              <a:t> Ortaokul %21,4</a:t>
            </a:r>
          </a:p>
          <a:p>
            <a:pPr marL="742950" indent="-742950">
              <a:buAutoNum type="arabicPeriod"/>
            </a:pPr>
            <a:r>
              <a:rPr lang="tr-TR" sz="2000" b="0" dirty="0" smtClean="0"/>
              <a:t> Lise %20,9</a:t>
            </a:r>
          </a:p>
          <a:p>
            <a:pPr marL="742950" indent="-742950">
              <a:buAutoNum type="arabicPeriod"/>
            </a:pPr>
            <a:r>
              <a:rPr lang="tr-TR" sz="2000" b="0" dirty="0" smtClean="0"/>
              <a:t> Yükseköğretim %11,7</a:t>
            </a:r>
          </a:p>
          <a:p>
            <a:r>
              <a:rPr lang="tr-TR" dirty="0" smtClean="0"/>
              <a:t>	</a:t>
            </a:r>
          </a:p>
          <a:p>
            <a:r>
              <a:rPr lang="tr-TR" dirty="0" smtClean="0"/>
              <a:t>	</a:t>
            </a:r>
          </a:p>
          <a:p>
            <a:r>
              <a:rPr lang="tr-TR" dirty="0" smtClean="0"/>
              <a:t>	</a:t>
            </a:r>
            <a:endParaRPr lang="tr-TR" dirty="0"/>
          </a:p>
        </p:txBody>
      </p:sp>
      <p:sp>
        <p:nvSpPr>
          <p:cNvPr id="4" name="1 Başlık"/>
          <p:cNvSpPr>
            <a:spLocks noGrp="1"/>
          </p:cNvSpPr>
          <p:nvPr>
            <p:ph type="title"/>
          </p:nvPr>
        </p:nvSpPr>
        <p:spPr>
          <a:xfrm>
            <a:off x="1905000" y="438150"/>
            <a:ext cx="5277611" cy="543560"/>
          </a:xfrm>
        </p:spPr>
        <p:txBody>
          <a:bodyPr/>
          <a:lstStyle/>
          <a:p>
            <a:r>
              <a:rPr lang="tr-TR" sz="3600" b="0" dirty="0" smtClean="0">
                <a:latin typeface="Arial Black" pitchFamily="34" charset="0"/>
              </a:rPr>
              <a:t>İntihar İstatistikleri</a:t>
            </a:r>
            <a:endParaRPr lang="tr-TR" b="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33194" y="490169"/>
            <a:ext cx="5277611" cy="369332"/>
          </a:xfrm>
        </p:spPr>
        <p:txBody>
          <a:bodyPr/>
          <a:lstStyle/>
          <a:p>
            <a:r>
              <a:rPr lang="tr-TR" sz="2400" dirty="0" smtClean="0"/>
              <a:t>İNTİHARDA RİSK FAKTÖRLERİ</a:t>
            </a:r>
            <a:endParaRPr lang="tr-TR" sz="2400" dirty="0"/>
          </a:p>
        </p:txBody>
      </p:sp>
      <p:sp>
        <p:nvSpPr>
          <p:cNvPr id="3" name="2 Metin Yer Tutucusu"/>
          <p:cNvSpPr>
            <a:spLocks noGrp="1"/>
          </p:cNvSpPr>
          <p:nvPr>
            <p:ph type="body" idx="1"/>
          </p:nvPr>
        </p:nvSpPr>
        <p:spPr>
          <a:xfrm>
            <a:off x="1658239" y="895350"/>
            <a:ext cx="5809361" cy="2708434"/>
          </a:xfrm>
        </p:spPr>
        <p:txBody>
          <a:bodyPr/>
          <a:lstStyle/>
          <a:p>
            <a:r>
              <a:rPr lang="tr-TR" sz="2000" b="0" dirty="0" smtClean="0">
                <a:solidFill>
                  <a:srgbClr val="FF0000"/>
                </a:solidFill>
                <a:latin typeface="Tahoma" pitchFamily="34" charset="0"/>
                <a:ea typeface="Tahoma" pitchFamily="34" charset="0"/>
                <a:cs typeface="Tahoma" pitchFamily="34" charset="0"/>
              </a:rPr>
              <a:t>Aile</a:t>
            </a:r>
          </a:p>
          <a:p>
            <a:pPr marL="285750" indent="-285750">
              <a:buFont typeface="Arial" pitchFamily="34" charset="0"/>
              <a:buChar char="•"/>
            </a:pPr>
            <a:r>
              <a:rPr lang="tr-TR" sz="2000" b="0" dirty="0" smtClean="0">
                <a:latin typeface="Tahoma" pitchFamily="34" charset="0"/>
                <a:ea typeface="Tahoma" pitchFamily="34" charset="0"/>
                <a:cs typeface="Tahoma" pitchFamily="34" charset="0"/>
              </a:rPr>
              <a:t>Aile içi ilişkilerde sorunlar</a:t>
            </a:r>
          </a:p>
          <a:p>
            <a:pPr marL="285750" indent="-285750">
              <a:buFont typeface="Arial" pitchFamily="34" charset="0"/>
              <a:buChar char="•"/>
            </a:pPr>
            <a:r>
              <a:rPr lang="tr-TR" sz="2000" b="0" dirty="0" smtClean="0">
                <a:latin typeface="Tahoma" pitchFamily="34" charset="0"/>
                <a:ea typeface="Tahoma" pitchFamily="34" charset="0"/>
                <a:cs typeface="Tahoma" pitchFamily="34" charset="0"/>
              </a:rPr>
              <a:t>Sosyal desteğin yeterli olmaması</a:t>
            </a:r>
          </a:p>
          <a:p>
            <a:pPr marL="285750" indent="-285750">
              <a:buFont typeface="Arial" pitchFamily="34" charset="0"/>
              <a:buChar char="•"/>
            </a:pPr>
            <a:r>
              <a:rPr lang="tr-TR" sz="2000" b="0" dirty="0" smtClean="0">
                <a:latin typeface="Tahoma" pitchFamily="34" charset="0"/>
                <a:ea typeface="Tahoma" pitchFamily="34" charset="0"/>
                <a:cs typeface="Tahoma" pitchFamily="34" charset="0"/>
              </a:rPr>
              <a:t>Sevgi, ilgi azlığı, zayıf aile bağları</a:t>
            </a:r>
          </a:p>
          <a:p>
            <a:pPr marL="285750" indent="-285750">
              <a:buFont typeface="Arial" pitchFamily="34" charset="0"/>
              <a:buChar char="•"/>
            </a:pPr>
            <a:r>
              <a:rPr lang="tr-TR" sz="2000" b="0" dirty="0" smtClean="0">
                <a:latin typeface="Tahoma" pitchFamily="34" charset="0"/>
                <a:ea typeface="Tahoma" pitchFamily="34" charset="0"/>
                <a:cs typeface="Tahoma" pitchFamily="34" charset="0"/>
              </a:rPr>
              <a:t>Ebeveyn psikopatolojisi</a:t>
            </a:r>
          </a:p>
          <a:p>
            <a:pPr marL="285750" lvl="0" indent="-285750">
              <a:buFont typeface="Arial" pitchFamily="34" charset="0"/>
              <a:buChar char="•"/>
            </a:pPr>
            <a:r>
              <a:rPr lang="tr-TR" sz="2000" b="0" dirty="0" smtClean="0">
                <a:latin typeface="Tahoma" pitchFamily="34" charset="0"/>
                <a:ea typeface="Tahoma" pitchFamily="34" charset="0"/>
                <a:cs typeface="Tahoma" pitchFamily="34" charset="0"/>
              </a:rPr>
              <a:t>Çocuklukta kötü muamele/istismar (cinsel, fiziksel, duygusal) veya zorbalık görme</a:t>
            </a:r>
          </a:p>
          <a:p>
            <a:endParaRPr lang="tr-T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33194" y="490169"/>
            <a:ext cx="5277611" cy="369332"/>
          </a:xfrm>
        </p:spPr>
        <p:txBody>
          <a:bodyPr/>
          <a:lstStyle/>
          <a:p>
            <a:r>
              <a:rPr lang="tr-TR" sz="2400" dirty="0" smtClean="0">
                <a:solidFill>
                  <a:prstClr val="white"/>
                </a:solidFill>
              </a:rPr>
              <a:t>İNTİHARDA RİSK FAKTÖRLERİ</a:t>
            </a:r>
            <a:endParaRPr lang="tr-TR" dirty="0"/>
          </a:p>
        </p:txBody>
      </p:sp>
      <p:sp>
        <p:nvSpPr>
          <p:cNvPr id="3" name="2 Metin Yer Tutucusu"/>
          <p:cNvSpPr>
            <a:spLocks noGrp="1"/>
          </p:cNvSpPr>
          <p:nvPr>
            <p:ph type="body" idx="1"/>
          </p:nvPr>
        </p:nvSpPr>
        <p:spPr>
          <a:xfrm>
            <a:off x="1658239" y="1010792"/>
            <a:ext cx="5681345" cy="3046988"/>
          </a:xfrm>
        </p:spPr>
        <p: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itchFamily="34" charset="0"/>
              <a:buChar char="•"/>
              <a:tabLst/>
              <a:defRPr/>
            </a:pPr>
            <a:r>
              <a:rPr lang="tr-TR" sz="1800" b="0" dirty="0" smtClean="0">
                <a:solidFill>
                  <a:srgbClr val="000000"/>
                </a:solidFill>
                <a:latin typeface="Tahoma" pitchFamily="34" charset="0"/>
                <a:ea typeface="Tahoma" pitchFamily="34" charset="0"/>
                <a:cs typeface="Tahoma" pitchFamily="34" charset="0"/>
                <a:sym typeface="Arial"/>
              </a:rPr>
              <a:t>Sosyal dışlanma, sözlü taciz, çocuklukta arkadaş baskısı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itchFamily="34" charset="0"/>
              <a:buChar char="•"/>
              <a:tabLst/>
              <a:defRPr/>
            </a:pPr>
            <a:r>
              <a:rPr lang="tr-TR" sz="1800" b="0" dirty="0" smtClean="0">
                <a:solidFill>
                  <a:srgbClr val="000000"/>
                </a:solidFill>
                <a:latin typeface="Tahoma" pitchFamily="34" charset="0"/>
                <a:ea typeface="Tahoma" pitchFamily="34" charset="0"/>
                <a:cs typeface="Tahoma" pitchFamily="34" charset="0"/>
                <a:sym typeface="Arial"/>
              </a:rPr>
              <a:t>Okulda zorbalığa maruz kalma</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itchFamily="34" charset="0"/>
              <a:buChar char="•"/>
              <a:tabLst/>
              <a:defRPr/>
            </a:pPr>
            <a:r>
              <a:rPr lang="tr-TR" sz="1800" b="0" dirty="0" smtClean="0">
                <a:solidFill>
                  <a:srgbClr val="000000"/>
                </a:solidFill>
                <a:latin typeface="Tahoma" pitchFamily="34" charset="0"/>
                <a:ea typeface="Tahoma" pitchFamily="34" charset="0"/>
                <a:cs typeface="Tahoma" pitchFamily="34" charset="0"/>
                <a:sym typeface="Arial"/>
              </a:rPr>
              <a:t>Okul başarısızlığı</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itchFamily="34" charset="0"/>
              <a:buChar char="•"/>
              <a:tabLst/>
              <a:defRPr/>
            </a:pPr>
            <a:r>
              <a:rPr lang="tr-TR" sz="1800" b="0" dirty="0" smtClean="0">
                <a:solidFill>
                  <a:srgbClr val="000000"/>
                </a:solidFill>
                <a:latin typeface="Tahoma" pitchFamily="34" charset="0"/>
                <a:ea typeface="Tahoma" pitchFamily="34" charset="0"/>
                <a:cs typeface="Tahoma" pitchFamily="34" charset="0"/>
                <a:sym typeface="Arial"/>
              </a:rPr>
              <a:t>Okuldan kaçma</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itchFamily="34" charset="0"/>
              <a:buChar char="•"/>
              <a:tabLst/>
              <a:defRPr/>
            </a:pPr>
            <a:r>
              <a:rPr lang="tr-TR" sz="1800" b="0" dirty="0" smtClean="0">
                <a:solidFill>
                  <a:srgbClr val="000000"/>
                </a:solidFill>
                <a:latin typeface="Tahoma" pitchFamily="34" charset="0"/>
                <a:ea typeface="Tahoma" pitchFamily="34" charset="0"/>
                <a:cs typeface="Tahoma" pitchFamily="34" charset="0"/>
                <a:sym typeface="Arial"/>
              </a:rPr>
              <a:t>Arkadaşlar arasında intihar yaşanmış olması</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itchFamily="34" charset="0"/>
              <a:buChar char="•"/>
              <a:tabLst/>
              <a:defRPr/>
            </a:pPr>
            <a:r>
              <a:rPr lang="tr-TR" sz="1800" b="0" dirty="0" smtClean="0">
                <a:solidFill>
                  <a:srgbClr val="000000"/>
                </a:solidFill>
                <a:latin typeface="Tahoma" pitchFamily="34" charset="0"/>
                <a:ea typeface="Tahoma" pitchFamily="34" charset="0"/>
                <a:cs typeface="Tahoma" pitchFamily="34" charset="0"/>
                <a:sym typeface="Arial"/>
              </a:rPr>
              <a:t>Sosyal çevreden kopma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itchFamily="34" charset="0"/>
              <a:buChar char="•"/>
              <a:tabLst/>
              <a:defRPr/>
            </a:pPr>
            <a:r>
              <a:rPr lang="tr-TR" sz="1800" b="0" dirty="0" smtClean="0">
                <a:solidFill>
                  <a:srgbClr val="000000"/>
                </a:solidFill>
                <a:latin typeface="Tahoma" pitchFamily="34" charset="0"/>
                <a:ea typeface="Tahoma" pitchFamily="34" charset="0"/>
                <a:cs typeface="Tahoma" pitchFamily="34" charset="0"/>
                <a:sym typeface="Arial"/>
              </a:rPr>
              <a:t>Öldürücü araçlar bulundurma</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itchFamily="34" charset="0"/>
              <a:buChar char="•"/>
              <a:tabLst/>
              <a:defRPr/>
            </a:pPr>
            <a:r>
              <a:rPr lang="tr-TR" sz="1800" b="0" dirty="0" smtClean="0">
                <a:solidFill>
                  <a:srgbClr val="000000"/>
                </a:solidFill>
                <a:latin typeface="Tahoma" pitchFamily="34" charset="0"/>
                <a:ea typeface="Tahoma" pitchFamily="34" charset="0"/>
                <a:cs typeface="Tahoma" pitchFamily="34" charset="0"/>
                <a:sym typeface="Arial"/>
              </a:rPr>
              <a:t>Medyanın intiharı sunumu</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itchFamily="34" charset="0"/>
              <a:buChar char="•"/>
              <a:tabLst/>
              <a:defRPr/>
            </a:pPr>
            <a:r>
              <a:rPr lang="tr-TR" sz="1800" b="0" dirty="0" smtClean="0">
                <a:solidFill>
                  <a:srgbClr val="000000"/>
                </a:solidFill>
                <a:latin typeface="Tahoma" pitchFamily="34" charset="0"/>
                <a:ea typeface="Tahoma" pitchFamily="34" charset="0"/>
                <a:cs typeface="Tahoma" pitchFamily="34" charset="0"/>
                <a:sym typeface="Arial"/>
              </a:rPr>
              <a:t>Kız/erkek arkadaş ilişkisinin bitmesi</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itchFamily="34" charset="0"/>
              <a:buChar char="•"/>
              <a:tabLst/>
              <a:defRPr/>
            </a:pPr>
            <a:r>
              <a:rPr lang="tr-TR" sz="1800" b="0" dirty="0" smtClean="0">
                <a:solidFill>
                  <a:srgbClr val="000000"/>
                </a:solidFill>
                <a:latin typeface="Tahoma" pitchFamily="34" charset="0"/>
                <a:ea typeface="Tahoma" pitchFamily="34" charset="0"/>
                <a:cs typeface="Tahoma" pitchFamily="34" charset="0"/>
                <a:sym typeface="Arial"/>
              </a:rPr>
              <a:t>Kişilerarası ilişki kurma sorunu</a:t>
            </a:r>
            <a:endParaRPr lang="tr-TR" b="0" dirty="0">
              <a:latin typeface="Tahoma" pitchFamily="34" charset="0"/>
              <a:ea typeface="Tahoma" pitchFamily="34" charset="0"/>
              <a:cs typeface="Tahoma"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90484" y="2996310"/>
            <a:ext cx="1635125" cy="2147570"/>
          </a:xfrm>
          <a:custGeom>
            <a:avLst/>
            <a:gdLst/>
            <a:ahLst/>
            <a:cxnLst/>
            <a:rect l="l" t="t" r="r" b="b"/>
            <a:pathLst>
              <a:path w="1635125" h="2147570">
                <a:moveTo>
                  <a:pt x="1233324" y="0"/>
                </a:moveTo>
                <a:lnTo>
                  <a:pt x="1178937" y="4540"/>
                </a:lnTo>
                <a:lnTo>
                  <a:pt x="1123215" y="18033"/>
                </a:lnTo>
                <a:lnTo>
                  <a:pt x="1074042" y="36157"/>
                </a:lnTo>
                <a:lnTo>
                  <a:pt x="1026358" y="57319"/>
                </a:lnTo>
                <a:lnTo>
                  <a:pt x="980344" y="81512"/>
                </a:lnTo>
                <a:lnTo>
                  <a:pt x="936182" y="108726"/>
                </a:lnTo>
                <a:lnTo>
                  <a:pt x="894056" y="138952"/>
                </a:lnTo>
                <a:lnTo>
                  <a:pt x="854147" y="172182"/>
                </a:lnTo>
                <a:lnTo>
                  <a:pt x="816637" y="208406"/>
                </a:lnTo>
                <a:lnTo>
                  <a:pt x="784449" y="240900"/>
                </a:lnTo>
                <a:lnTo>
                  <a:pt x="753599" y="274964"/>
                </a:lnTo>
                <a:lnTo>
                  <a:pt x="723857" y="310599"/>
                </a:lnTo>
                <a:lnTo>
                  <a:pt x="694989" y="347805"/>
                </a:lnTo>
                <a:lnTo>
                  <a:pt x="666764" y="386583"/>
                </a:lnTo>
                <a:lnTo>
                  <a:pt x="638950" y="426931"/>
                </a:lnTo>
                <a:lnTo>
                  <a:pt x="611315" y="468851"/>
                </a:lnTo>
                <a:lnTo>
                  <a:pt x="583626" y="512341"/>
                </a:lnTo>
                <a:lnTo>
                  <a:pt x="555652" y="557402"/>
                </a:lnTo>
                <a:lnTo>
                  <a:pt x="526125" y="609822"/>
                </a:lnTo>
                <a:lnTo>
                  <a:pt x="507539" y="644128"/>
                </a:lnTo>
                <a:lnTo>
                  <a:pt x="465596" y="725133"/>
                </a:lnTo>
                <a:lnTo>
                  <a:pt x="442930" y="769736"/>
                </a:lnTo>
                <a:lnTo>
                  <a:pt x="420596" y="814527"/>
                </a:lnTo>
                <a:lnTo>
                  <a:pt x="398593" y="859504"/>
                </a:lnTo>
                <a:lnTo>
                  <a:pt x="376916" y="904663"/>
                </a:lnTo>
                <a:lnTo>
                  <a:pt x="355565" y="950003"/>
                </a:lnTo>
                <a:lnTo>
                  <a:pt x="334536" y="995520"/>
                </a:lnTo>
                <a:lnTo>
                  <a:pt x="313827" y="1041213"/>
                </a:lnTo>
                <a:lnTo>
                  <a:pt x="293437" y="1087079"/>
                </a:lnTo>
                <a:lnTo>
                  <a:pt x="273361" y="1133116"/>
                </a:lnTo>
                <a:lnTo>
                  <a:pt x="253599" y="1179321"/>
                </a:lnTo>
                <a:lnTo>
                  <a:pt x="234148" y="1225693"/>
                </a:lnTo>
                <a:lnTo>
                  <a:pt x="215004" y="1272227"/>
                </a:lnTo>
                <a:lnTo>
                  <a:pt x="196167" y="1318923"/>
                </a:lnTo>
                <a:lnTo>
                  <a:pt x="177633" y="1365777"/>
                </a:lnTo>
                <a:lnTo>
                  <a:pt x="159401" y="1412787"/>
                </a:lnTo>
                <a:lnTo>
                  <a:pt x="141467" y="1459952"/>
                </a:lnTo>
                <a:lnTo>
                  <a:pt x="123829" y="1507267"/>
                </a:lnTo>
                <a:lnTo>
                  <a:pt x="106486" y="1554732"/>
                </a:lnTo>
                <a:lnTo>
                  <a:pt x="89434" y="1602343"/>
                </a:lnTo>
                <a:lnTo>
                  <a:pt x="55676" y="1697990"/>
                </a:lnTo>
                <a:lnTo>
                  <a:pt x="40253" y="1746357"/>
                </a:lnTo>
                <a:lnTo>
                  <a:pt x="26793" y="1795108"/>
                </a:lnTo>
                <a:lnTo>
                  <a:pt x="15681" y="1844152"/>
                </a:lnTo>
                <a:lnTo>
                  <a:pt x="7307" y="1893398"/>
                </a:lnTo>
                <a:lnTo>
                  <a:pt x="2059" y="1942757"/>
                </a:lnTo>
                <a:lnTo>
                  <a:pt x="0" y="1995500"/>
                </a:lnTo>
                <a:lnTo>
                  <a:pt x="3869" y="2047608"/>
                </a:lnTo>
                <a:lnTo>
                  <a:pt x="13025" y="2098397"/>
                </a:lnTo>
                <a:lnTo>
                  <a:pt x="26824" y="2147188"/>
                </a:lnTo>
                <a:lnTo>
                  <a:pt x="883566" y="2147188"/>
                </a:lnTo>
                <a:lnTo>
                  <a:pt x="914113" y="2104777"/>
                </a:lnTo>
                <a:lnTo>
                  <a:pt x="942807" y="2061879"/>
                </a:lnTo>
                <a:lnTo>
                  <a:pt x="970325" y="2017976"/>
                </a:lnTo>
                <a:lnTo>
                  <a:pt x="997342" y="1972553"/>
                </a:lnTo>
                <a:lnTo>
                  <a:pt x="1024536" y="1925091"/>
                </a:lnTo>
                <a:lnTo>
                  <a:pt x="1046435" y="1883718"/>
                </a:lnTo>
                <a:lnTo>
                  <a:pt x="1067027" y="1841351"/>
                </a:lnTo>
                <a:lnTo>
                  <a:pt x="1086748" y="1798298"/>
                </a:lnTo>
                <a:lnTo>
                  <a:pt x="1125320" y="1711368"/>
                </a:lnTo>
                <a:lnTo>
                  <a:pt x="1145041" y="1668108"/>
                </a:lnTo>
                <a:lnTo>
                  <a:pt x="1231731" y="1488963"/>
                </a:lnTo>
                <a:lnTo>
                  <a:pt x="1275087" y="1397858"/>
                </a:lnTo>
                <a:lnTo>
                  <a:pt x="1317754" y="1306537"/>
                </a:lnTo>
                <a:lnTo>
                  <a:pt x="1359626" y="1214917"/>
                </a:lnTo>
                <a:lnTo>
                  <a:pt x="1380232" y="1168968"/>
                </a:lnTo>
                <a:lnTo>
                  <a:pt x="1400599" y="1122913"/>
                </a:lnTo>
                <a:lnTo>
                  <a:pt x="1420714" y="1076742"/>
                </a:lnTo>
                <a:lnTo>
                  <a:pt x="1440566" y="1030443"/>
                </a:lnTo>
                <a:lnTo>
                  <a:pt x="1460139" y="984008"/>
                </a:lnTo>
                <a:lnTo>
                  <a:pt x="1479423" y="937425"/>
                </a:lnTo>
                <a:lnTo>
                  <a:pt x="1498402" y="890683"/>
                </a:lnTo>
                <a:lnTo>
                  <a:pt x="1517064" y="843773"/>
                </a:lnTo>
                <a:lnTo>
                  <a:pt x="1535396" y="796684"/>
                </a:lnTo>
                <a:lnTo>
                  <a:pt x="1553385" y="749406"/>
                </a:lnTo>
                <a:lnTo>
                  <a:pt x="1571017" y="701929"/>
                </a:lnTo>
                <a:lnTo>
                  <a:pt x="1586257" y="658473"/>
                </a:lnTo>
                <a:lnTo>
                  <a:pt x="1600164" y="613362"/>
                </a:lnTo>
                <a:lnTo>
                  <a:pt x="1612737" y="567608"/>
                </a:lnTo>
                <a:lnTo>
                  <a:pt x="1623976" y="522223"/>
                </a:lnTo>
                <a:lnTo>
                  <a:pt x="1631882" y="468264"/>
                </a:lnTo>
                <a:lnTo>
                  <a:pt x="1634510" y="417024"/>
                </a:lnTo>
                <a:lnTo>
                  <a:pt x="1631966" y="368464"/>
                </a:lnTo>
                <a:lnTo>
                  <a:pt x="1624356" y="322546"/>
                </a:lnTo>
                <a:lnTo>
                  <a:pt x="1611786" y="279228"/>
                </a:lnTo>
                <a:lnTo>
                  <a:pt x="1594360" y="238472"/>
                </a:lnTo>
                <a:lnTo>
                  <a:pt x="1572186" y="200239"/>
                </a:lnTo>
                <a:lnTo>
                  <a:pt x="1545369" y="164488"/>
                </a:lnTo>
                <a:lnTo>
                  <a:pt x="1514014" y="131180"/>
                </a:lnTo>
                <a:lnTo>
                  <a:pt x="1478228" y="100276"/>
                </a:lnTo>
                <a:lnTo>
                  <a:pt x="1438116" y="71736"/>
                </a:lnTo>
                <a:lnTo>
                  <a:pt x="1393784" y="45520"/>
                </a:lnTo>
                <a:lnTo>
                  <a:pt x="1345338" y="21589"/>
                </a:lnTo>
                <a:lnTo>
                  <a:pt x="1290046" y="5318"/>
                </a:lnTo>
                <a:lnTo>
                  <a:pt x="1261846" y="1319"/>
                </a:lnTo>
                <a:lnTo>
                  <a:pt x="1233324" y="0"/>
                </a:lnTo>
                <a:close/>
              </a:path>
            </a:pathLst>
          </a:custGeom>
          <a:solidFill>
            <a:srgbClr val="42BADF"/>
          </a:solidFill>
        </p:spPr>
        <p:txBody>
          <a:bodyPr wrap="square" lIns="0" tIns="0" rIns="0" bIns="0" rtlCol="0"/>
          <a:lstStyle/>
          <a:p>
            <a:endParaRPr/>
          </a:p>
        </p:txBody>
      </p:sp>
      <p:sp>
        <p:nvSpPr>
          <p:cNvPr id="3" name="object 3"/>
          <p:cNvSpPr/>
          <p:nvPr/>
        </p:nvSpPr>
        <p:spPr>
          <a:xfrm>
            <a:off x="7276348" y="1358011"/>
            <a:ext cx="1864995" cy="879475"/>
          </a:xfrm>
          <a:custGeom>
            <a:avLst/>
            <a:gdLst/>
            <a:ahLst/>
            <a:cxnLst/>
            <a:rect l="l" t="t" r="r" b="b"/>
            <a:pathLst>
              <a:path w="1864995" h="879475">
                <a:moveTo>
                  <a:pt x="608258" y="49"/>
                </a:moveTo>
                <a:lnTo>
                  <a:pt x="543158" y="1252"/>
                </a:lnTo>
                <a:lnTo>
                  <a:pt x="489527" y="4873"/>
                </a:lnTo>
                <a:lnTo>
                  <a:pt x="435728" y="10662"/>
                </a:lnTo>
                <a:lnTo>
                  <a:pt x="381370" y="18414"/>
                </a:lnTo>
                <a:lnTo>
                  <a:pt x="329179" y="27587"/>
                </a:lnTo>
                <a:lnTo>
                  <a:pt x="278463" y="40950"/>
                </a:lnTo>
                <a:lnTo>
                  <a:pt x="229510" y="58610"/>
                </a:lnTo>
                <a:lnTo>
                  <a:pt x="182611" y="80673"/>
                </a:lnTo>
                <a:lnTo>
                  <a:pt x="138054" y="107244"/>
                </a:lnTo>
                <a:lnTo>
                  <a:pt x="96128" y="138429"/>
                </a:lnTo>
                <a:lnTo>
                  <a:pt x="60268" y="172813"/>
                </a:lnTo>
                <a:lnTo>
                  <a:pt x="32607" y="211756"/>
                </a:lnTo>
                <a:lnTo>
                  <a:pt x="13263" y="254070"/>
                </a:lnTo>
                <a:lnTo>
                  <a:pt x="2355" y="298567"/>
                </a:lnTo>
                <a:lnTo>
                  <a:pt x="0" y="344057"/>
                </a:lnTo>
                <a:lnTo>
                  <a:pt x="6316" y="389353"/>
                </a:lnTo>
                <a:lnTo>
                  <a:pt x="21422" y="433267"/>
                </a:lnTo>
                <a:lnTo>
                  <a:pt x="45436" y="474608"/>
                </a:lnTo>
                <a:lnTo>
                  <a:pt x="78475" y="512190"/>
                </a:lnTo>
                <a:lnTo>
                  <a:pt x="115531" y="544938"/>
                </a:lnTo>
                <a:lnTo>
                  <a:pt x="153864" y="575143"/>
                </a:lnTo>
                <a:lnTo>
                  <a:pt x="193443" y="602864"/>
                </a:lnTo>
                <a:lnTo>
                  <a:pt x="234240" y="628154"/>
                </a:lnTo>
                <a:lnTo>
                  <a:pt x="276223" y="651069"/>
                </a:lnTo>
                <a:lnTo>
                  <a:pt x="319361" y="671665"/>
                </a:lnTo>
                <a:lnTo>
                  <a:pt x="363626" y="689997"/>
                </a:lnTo>
                <a:lnTo>
                  <a:pt x="408986" y="706120"/>
                </a:lnTo>
                <a:lnTo>
                  <a:pt x="455411" y="720089"/>
                </a:lnTo>
                <a:lnTo>
                  <a:pt x="506250" y="733857"/>
                </a:lnTo>
                <a:lnTo>
                  <a:pt x="556964" y="746381"/>
                </a:lnTo>
                <a:lnTo>
                  <a:pt x="607601" y="757819"/>
                </a:lnTo>
                <a:lnTo>
                  <a:pt x="658208" y="768332"/>
                </a:lnTo>
                <a:lnTo>
                  <a:pt x="708829" y="778080"/>
                </a:lnTo>
                <a:lnTo>
                  <a:pt x="759513" y="787222"/>
                </a:lnTo>
                <a:lnTo>
                  <a:pt x="810305" y="795918"/>
                </a:lnTo>
                <a:lnTo>
                  <a:pt x="1015481" y="829437"/>
                </a:lnTo>
                <a:lnTo>
                  <a:pt x="1065554" y="837959"/>
                </a:lnTo>
                <a:lnTo>
                  <a:pt x="1115785" y="845879"/>
                </a:lnTo>
                <a:lnTo>
                  <a:pt x="1166160" y="853127"/>
                </a:lnTo>
                <a:lnTo>
                  <a:pt x="1216662" y="859634"/>
                </a:lnTo>
                <a:lnTo>
                  <a:pt x="1267275" y="865330"/>
                </a:lnTo>
                <a:lnTo>
                  <a:pt x="1317983" y="870146"/>
                </a:lnTo>
                <a:lnTo>
                  <a:pt x="1368771" y="874012"/>
                </a:lnTo>
                <a:lnTo>
                  <a:pt x="1419622" y="876859"/>
                </a:lnTo>
                <a:lnTo>
                  <a:pt x="1470520" y="878619"/>
                </a:lnTo>
                <a:lnTo>
                  <a:pt x="1531522" y="879197"/>
                </a:lnTo>
                <a:lnTo>
                  <a:pt x="1561454" y="878839"/>
                </a:lnTo>
                <a:lnTo>
                  <a:pt x="1614028" y="877056"/>
                </a:lnTo>
                <a:lnTo>
                  <a:pt x="1665895" y="871643"/>
                </a:lnTo>
                <a:lnTo>
                  <a:pt x="1716966" y="862504"/>
                </a:lnTo>
                <a:lnTo>
                  <a:pt x="1767147" y="849545"/>
                </a:lnTo>
                <a:lnTo>
                  <a:pt x="1816348" y="832670"/>
                </a:lnTo>
                <a:lnTo>
                  <a:pt x="1864476" y="811783"/>
                </a:lnTo>
                <a:lnTo>
                  <a:pt x="1864476" y="251205"/>
                </a:lnTo>
                <a:lnTo>
                  <a:pt x="1839838" y="240664"/>
                </a:lnTo>
                <a:lnTo>
                  <a:pt x="1797493" y="219965"/>
                </a:lnTo>
                <a:lnTo>
                  <a:pt x="1754817" y="200459"/>
                </a:lnTo>
                <a:lnTo>
                  <a:pt x="1711484" y="182490"/>
                </a:lnTo>
                <a:lnTo>
                  <a:pt x="1667163" y="166399"/>
                </a:lnTo>
                <a:lnTo>
                  <a:pt x="1621525" y="152526"/>
                </a:lnTo>
                <a:lnTo>
                  <a:pt x="1574499" y="139514"/>
                </a:lnTo>
                <a:lnTo>
                  <a:pt x="1527040" y="127485"/>
                </a:lnTo>
                <a:lnTo>
                  <a:pt x="1479150" y="116134"/>
                </a:lnTo>
                <a:lnTo>
                  <a:pt x="1332916" y="83080"/>
                </a:lnTo>
                <a:lnTo>
                  <a:pt x="1283324" y="71374"/>
                </a:lnTo>
                <a:lnTo>
                  <a:pt x="1234468" y="62743"/>
                </a:lnTo>
                <a:lnTo>
                  <a:pt x="1185499" y="54715"/>
                </a:lnTo>
                <a:lnTo>
                  <a:pt x="1136427" y="47273"/>
                </a:lnTo>
                <a:lnTo>
                  <a:pt x="1087261" y="40396"/>
                </a:lnTo>
                <a:lnTo>
                  <a:pt x="1038011" y="34067"/>
                </a:lnTo>
                <a:lnTo>
                  <a:pt x="988686" y="28266"/>
                </a:lnTo>
                <a:lnTo>
                  <a:pt x="939296" y="22975"/>
                </a:lnTo>
                <a:lnTo>
                  <a:pt x="889849" y="18176"/>
                </a:lnTo>
                <a:lnTo>
                  <a:pt x="840356" y="13848"/>
                </a:lnTo>
                <a:lnTo>
                  <a:pt x="790825" y="9975"/>
                </a:lnTo>
                <a:lnTo>
                  <a:pt x="741266" y="6536"/>
                </a:lnTo>
                <a:lnTo>
                  <a:pt x="691688" y="3514"/>
                </a:lnTo>
                <a:lnTo>
                  <a:pt x="642101" y="888"/>
                </a:lnTo>
                <a:lnTo>
                  <a:pt x="608258" y="49"/>
                </a:lnTo>
                <a:close/>
              </a:path>
            </a:pathLst>
          </a:custGeom>
          <a:solidFill>
            <a:srgbClr val="42BADF"/>
          </a:solidFill>
        </p:spPr>
        <p:txBody>
          <a:bodyPr wrap="square" lIns="0" tIns="0" rIns="0" bIns="0" rtlCol="0"/>
          <a:lstStyle/>
          <a:p>
            <a:endParaRPr/>
          </a:p>
        </p:txBody>
      </p:sp>
      <p:sp>
        <p:nvSpPr>
          <p:cNvPr id="4" name="object 4"/>
          <p:cNvSpPr/>
          <p:nvPr/>
        </p:nvSpPr>
        <p:spPr>
          <a:xfrm>
            <a:off x="296884" y="283463"/>
            <a:ext cx="1328420" cy="1217930"/>
          </a:xfrm>
          <a:custGeom>
            <a:avLst/>
            <a:gdLst/>
            <a:ahLst/>
            <a:cxnLst/>
            <a:rect l="l" t="t" r="r" b="b"/>
            <a:pathLst>
              <a:path w="1328420" h="1217930">
                <a:moveTo>
                  <a:pt x="1044394" y="67"/>
                </a:moveTo>
                <a:lnTo>
                  <a:pt x="976379" y="6143"/>
                </a:lnTo>
                <a:lnTo>
                  <a:pt x="922658" y="25526"/>
                </a:lnTo>
                <a:lnTo>
                  <a:pt x="889555" y="45636"/>
                </a:lnTo>
                <a:lnTo>
                  <a:pt x="829972" y="84570"/>
                </a:lnTo>
                <a:lnTo>
                  <a:pt x="802783" y="106680"/>
                </a:lnTo>
                <a:lnTo>
                  <a:pt x="763145" y="137927"/>
                </a:lnTo>
                <a:lnTo>
                  <a:pt x="723805" y="169543"/>
                </a:lnTo>
                <a:lnTo>
                  <a:pt x="684767" y="201527"/>
                </a:lnTo>
                <a:lnTo>
                  <a:pt x="646035" y="233880"/>
                </a:lnTo>
                <a:lnTo>
                  <a:pt x="607614" y="266601"/>
                </a:lnTo>
                <a:lnTo>
                  <a:pt x="569507" y="299689"/>
                </a:lnTo>
                <a:lnTo>
                  <a:pt x="531718" y="333145"/>
                </a:lnTo>
                <a:lnTo>
                  <a:pt x="494253" y="366967"/>
                </a:lnTo>
                <a:lnTo>
                  <a:pt x="457114" y="401156"/>
                </a:lnTo>
                <a:lnTo>
                  <a:pt x="420306" y="435712"/>
                </a:lnTo>
                <a:lnTo>
                  <a:pt x="383833" y="470633"/>
                </a:lnTo>
                <a:lnTo>
                  <a:pt x="347700" y="505920"/>
                </a:lnTo>
                <a:lnTo>
                  <a:pt x="311909" y="541573"/>
                </a:lnTo>
                <a:lnTo>
                  <a:pt x="276467" y="577591"/>
                </a:lnTo>
                <a:lnTo>
                  <a:pt x="241376" y="613973"/>
                </a:lnTo>
                <a:lnTo>
                  <a:pt x="206641" y="650720"/>
                </a:lnTo>
                <a:lnTo>
                  <a:pt x="172266" y="687832"/>
                </a:lnTo>
                <a:lnTo>
                  <a:pt x="136543" y="728443"/>
                </a:lnTo>
                <a:lnTo>
                  <a:pt x="102003" y="770073"/>
                </a:lnTo>
                <a:lnTo>
                  <a:pt x="69831" y="812885"/>
                </a:lnTo>
                <a:lnTo>
                  <a:pt x="41211" y="857044"/>
                </a:lnTo>
                <a:lnTo>
                  <a:pt x="17326" y="902715"/>
                </a:lnTo>
                <a:lnTo>
                  <a:pt x="0" y="956806"/>
                </a:lnTo>
                <a:lnTo>
                  <a:pt x="157" y="1007967"/>
                </a:lnTo>
                <a:lnTo>
                  <a:pt x="16824" y="1055842"/>
                </a:lnTo>
                <a:lnTo>
                  <a:pt x="49025" y="1100074"/>
                </a:lnTo>
                <a:lnTo>
                  <a:pt x="77248" y="1130278"/>
                </a:lnTo>
                <a:lnTo>
                  <a:pt x="108455" y="1157208"/>
                </a:lnTo>
                <a:lnTo>
                  <a:pt x="141633" y="1180209"/>
                </a:lnTo>
                <a:lnTo>
                  <a:pt x="175771" y="1198626"/>
                </a:lnTo>
                <a:lnTo>
                  <a:pt x="217786" y="1212913"/>
                </a:lnTo>
                <a:lnTo>
                  <a:pt x="260582" y="1217676"/>
                </a:lnTo>
                <a:lnTo>
                  <a:pt x="274771" y="1217152"/>
                </a:lnTo>
                <a:lnTo>
                  <a:pt x="316678" y="1209294"/>
                </a:lnTo>
                <a:lnTo>
                  <a:pt x="380997" y="1184497"/>
                </a:lnTo>
                <a:lnTo>
                  <a:pt x="440058" y="1149223"/>
                </a:lnTo>
                <a:lnTo>
                  <a:pt x="482979" y="1121612"/>
                </a:lnTo>
                <a:lnTo>
                  <a:pt x="524976" y="1092773"/>
                </a:lnTo>
                <a:lnTo>
                  <a:pt x="566164" y="1062792"/>
                </a:lnTo>
                <a:lnTo>
                  <a:pt x="606659" y="1031757"/>
                </a:lnTo>
                <a:lnTo>
                  <a:pt x="646577" y="999757"/>
                </a:lnTo>
                <a:lnTo>
                  <a:pt x="686033" y="966879"/>
                </a:lnTo>
                <a:lnTo>
                  <a:pt x="725142" y="933210"/>
                </a:lnTo>
                <a:lnTo>
                  <a:pt x="764020" y="898839"/>
                </a:lnTo>
                <a:lnTo>
                  <a:pt x="838023" y="831930"/>
                </a:lnTo>
                <a:lnTo>
                  <a:pt x="873265" y="799531"/>
                </a:lnTo>
                <a:lnTo>
                  <a:pt x="908509" y="766717"/>
                </a:lnTo>
                <a:lnTo>
                  <a:pt x="978995" y="700087"/>
                </a:lnTo>
                <a:lnTo>
                  <a:pt x="1119927" y="564514"/>
                </a:lnTo>
                <a:lnTo>
                  <a:pt x="1156262" y="527415"/>
                </a:lnTo>
                <a:lnTo>
                  <a:pt x="1191146" y="489754"/>
                </a:lnTo>
                <a:lnTo>
                  <a:pt x="1224274" y="450929"/>
                </a:lnTo>
                <a:lnTo>
                  <a:pt x="1255338" y="410337"/>
                </a:lnTo>
                <a:lnTo>
                  <a:pt x="1284031" y="367373"/>
                </a:lnTo>
                <a:lnTo>
                  <a:pt x="1310046" y="321437"/>
                </a:lnTo>
                <a:lnTo>
                  <a:pt x="1325187" y="276125"/>
                </a:lnTo>
                <a:lnTo>
                  <a:pt x="1328112" y="230790"/>
                </a:lnTo>
                <a:lnTo>
                  <a:pt x="1318512" y="186741"/>
                </a:lnTo>
                <a:lnTo>
                  <a:pt x="1296076" y="145287"/>
                </a:lnTo>
                <a:lnTo>
                  <a:pt x="1266116" y="107189"/>
                </a:lnTo>
                <a:lnTo>
                  <a:pt x="1232628" y="74182"/>
                </a:lnTo>
                <a:lnTo>
                  <a:pt x="1195619" y="46656"/>
                </a:lnTo>
                <a:lnTo>
                  <a:pt x="1155097" y="25004"/>
                </a:lnTo>
                <a:lnTo>
                  <a:pt x="1111068" y="9618"/>
                </a:lnTo>
                <a:lnTo>
                  <a:pt x="1063539" y="888"/>
                </a:lnTo>
                <a:lnTo>
                  <a:pt x="1044394" y="67"/>
                </a:lnTo>
                <a:close/>
              </a:path>
            </a:pathLst>
          </a:custGeom>
          <a:solidFill>
            <a:srgbClr val="42BADF"/>
          </a:solidFill>
        </p:spPr>
        <p:txBody>
          <a:bodyPr wrap="square" lIns="0" tIns="0" rIns="0" bIns="0" rtlCol="0"/>
          <a:lstStyle/>
          <a:p>
            <a:endParaRPr/>
          </a:p>
        </p:txBody>
      </p:sp>
      <p:sp>
        <p:nvSpPr>
          <p:cNvPr id="5" name="object 5"/>
          <p:cNvSpPr/>
          <p:nvPr/>
        </p:nvSpPr>
        <p:spPr>
          <a:xfrm>
            <a:off x="7564110" y="2888107"/>
            <a:ext cx="1577340" cy="2244725"/>
          </a:xfrm>
          <a:custGeom>
            <a:avLst/>
            <a:gdLst/>
            <a:ahLst/>
            <a:cxnLst/>
            <a:rect l="l" t="t" r="r" b="b"/>
            <a:pathLst>
              <a:path w="1577340" h="2244725">
                <a:moveTo>
                  <a:pt x="1229242" y="0"/>
                </a:moveTo>
                <a:lnTo>
                  <a:pt x="1188828" y="1718"/>
                </a:lnTo>
                <a:lnTo>
                  <a:pt x="1147486" y="6889"/>
                </a:lnTo>
                <a:lnTo>
                  <a:pt x="1105334" y="15537"/>
                </a:lnTo>
                <a:lnTo>
                  <a:pt x="1062491" y="27686"/>
                </a:lnTo>
                <a:lnTo>
                  <a:pt x="1013434" y="47618"/>
                </a:lnTo>
                <a:lnTo>
                  <a:pt x="966572" y="70320"/>
                </a:lnTo>
                <a:lnTo>
                  <a:pt x="921779" y="95585"/>
                </a:lnTo>
                <a:lnTo>
                  <a:pt x="878928" y="123205"/>
                </a:lnTo>
                <a:lnTo>
                  <a:pt x="837893" y="152975"/>
                </a:lnTo>
                <a:lnTo>
                  <a:pt x="798547" y="184687"/>
                </a:lnTo>
                <a:lnTo>
                  <a:pt x="760764" y="218135"/>
                </a:lnTo>
                <a:lnTo>
                  <a:pt x="724417" y="253111"/>
                </a:lnTo>
                <a:lnTo>
                  <a:pt x="689924" y="289096"/>
                </a:lnTo>
                <a:lnTo>
                  <a:pt x="656386" y="325660"/>
                </a:lnTo>
                <a:lnTo>
                  <a:pt x="623772" y="362805"/>
                </a:lnTo>
                <a:lnTo>
                  <a:pt x="592053" y="400528"/>
                </a:lnTo>
                <a:lnTo>
                  <a:pt x="561198" y="438829"/>
                </a:lnTo>
                <a:lnTo>
                  <a:pt x="531176" y="477708"/>
                </a:lnTo>
                <a:lnTo>
                  <a:pt x="501958" y="517164"/>
                </a:lnTo>
                <a:lnTo>
                  <a:pt x="473513" y="557196"/>
                </a:lnTo>
                <a:lnTo>
                  <a:pt x="445810" y="597805"/>
                </a:lnTo>
                <a:lnTo>
                  <a:pt x="418819" y="638988"/>
                </a:lnTo>
                <a:lnTo>
                  <a:pt x="392511" y="680747"/>
                </a:lnTo>
                <a:lnTo>
                  <a:pt x="366854" y="723080"/>
                </a:lnTo>
                <a:lnTo>
                  <a:pt x="341740" y="766127"/>
                </a:lnTo>
                <a:lnTo>
                  <a:pt x="317375" y="809466"/>
                </a:lnTo>
                <a:lnTo>
                  <a:pt x="293491" y="853519"/>
                </a:lnTo>
                <a:lnTo>
                  <a:pt x="270138" y="898144"/>
                </a:lnTo>
                <a:lnTo>
                  <a:pt x="246993" y="943050"/>
                </a:lnTo>
                <a:lnTo>
                  <a:pt x="224803" y="988183"/>
                </a:lnTo>
                <a:lnTo>
                  <a:pt x="203574" y="1033551"/>
                </a:lnTo>
                <a:lnTo>
                  <a:pt x="183309" y="1079162"/>
                </a:lnTo>
                <a:lnTo>
                  <a:pt x="164013" y="1125026"/>
                </a:lnTo>
                <a:lnTo>
                  <a:pt x="145690" y="1171151"/>
                </a:lnTo>
                <a:lnTo>
                  <a:pt x="128343" y="1217546"/>
                </a:lnTo>
                <a:lnTo>
                  <a:pt x="111978" y="1264221"/>
                </a:lnTo>
                <a:lnTo>
                  <a:pt x="96598" y="1311183"/>
                </a:lnTo>
                <a:lnTo>
                  <a:pt x="82208" y="1358441"/>
                </a:lnTo>
                <a:lnTo>
                  <a:pt x="68811" y="1406005"/>
                </a:lnTo>
                <a:lnTo>
                  <a:pt x="56412" y="1453883"/>
                </a:lnTo>
                <a:lnTo>
                  <a:pt x="45016" y="1502084"/>
                </a:lnTo>
                <a:lnTo>
                  <a:pt x="34625" y="1550617"/>
                </a:lnTo>
                <a:lnTo>
                  <a:pt x="25246" y="1599490"/>
                </a:lnTo>
                <a:lnTo>
                  <a:pt x="16880" y="1648713"/>
                </a:lnTo>
                <a:lnTo>
                  <a:pt x="9534" y="1698294"/>
                </a:lnTo>
                <a:lnTo>
                  <a:pt x="2754" y="1752904"/>
                </a:lnTo>
                <a:lnTo>
                  <a:pt x="0" y="1807318"/>
                </a:lnTo>
                <a:lnTo>
                  <a:pt x="1168" y="1861343"/>
                </a:lnTo>
                <a:lnTo>
                  <a:pt x="6157" y="1914784"/>
                </a:lnTo>
                <a:lnTo>
                  <a:pt x="14864" y="1967446"/>
                </a:lnTo>
                <a:lnTo>
                  <a:pt x="27187" y="2019134"/>
                </a:lnTo>
                <a:lnTo>
                  <a:pt x="45453" y="2070662"/>
                </a:lnTo>
                <a:lnTo>
                  <a:pt x="66754" y="2119302"/>
                </a:lnTo>
                <a:lnTo>
                  <a:pt x="91597" y="2164726"/>
                </a:lnTo>
                <a:lnTo>
                  <a:pt x="120488" y="2206600"/>
                </a:lnTo>
                <a:lnTo>
                  <a:pt x="153933" y="2244594"/>
                </a:lnTo>
                <a:lnTo>
                  <a:pt x="999118" y="2244594"/>
                </a:lnTo>
                <a:lnTo>
                  <a:pt x="1030048" y="2211198"/>
                </a:lnTo>
                <a:lnTo>
                  <a:pt x="630818" y="2211198"/>
                </a:lnTo>
                <a:lnTo>
                  <a:pt x="623480" y="2211096"/>
                </a:lnTo>
                <a:lnTo>
                  <a:pt x="554900" y="2202834"/>
                </a:lnTo>
                <a:lnTo>
                  <a:pt x="510549" y="2193963"/>
                </a:lnTo>
                <a:lnTo>
                  <a:pt x="467532" y="2183119"/>
                </a:lnTo>
                <a:lnTo>
                  <a:pt x="425205" y="2170654"/>
                </a:lnTo>
                <a:lnTo>
                  <a:pt x="373164" y="2149808"/>
                </a:lnTo>
                <a:lnTo>
                  <a:pt x="329550" y="2122490"/>
                </a:lnTo>
                <a:lnTo>
                  <a:pt x="293966" y="2088703"/>
                </a:lnTo>
                <a:lnTo>
                  <a:pt x="266013" y="2048452"/>
                </a:lnTo>
                <a:lnTo>
                  <a:pt x="245291" y="2001741"/>
                </a:lnTo>
                <a:lnTo>
                  <a:pt x="231403" y="1948573"/>
                </a:lnTo>
                <a:lnTo>
                  <a:pt x="221901" y="1898713"/>
                </a:lnTo>
                <a:lnTo>
                  <a:pt x="217579" y="1847956"/>
                </a:lnTo>
                <a:lnTo>
                  <a:pt x="217750" y="1796600"/>
                </a:lnTo>
                <a:lnTo>
                  <a:pt x="221732" y="1744940"/>
                </a:lnTo>
                <a:lnTo>
                  <a:pt x="228839" y="1693273"/>
                </a:lnTo>
                <a:lnTo>
                  <a:pt x="238388" y="1641894"/>
                </a:lnTo>
                <a:lnTo>
                  <a:pt x="249409" y="1590426"/>
                </a:lnTo>
                <a:lnTo>
                  <a:pt x="261356" y="1539423"/>
                </a:lnTo>
                <a:lnTo>
                  <a:pt x="274240" y="1488891"/>
                </a:lnTo>
                <a:lnTo>
                  <a:pt x="288070" y="1438839"/>
                </a:lnTo>
                <a:lnTo>
                  <a:pt x="302858" y="1389273"/>
                </a:lnTo>
                <a:lnTo>
                  <a:pt x="318614" y="1340200"/>
                </a:lnTo>
                <a:lnTo>
                  <a:pt x="335350" y="1291629"/>
                </a:lnTo>
                <a:lnTo>
                  <a:pt x="353075" y="1243565"/>
                </a:lnTo>
                <a:lnTo>
                  <a:pt x="371801" y="1196017"/>
                </a:lnTo>
                <a:lnTo>
                  <a:pt x="391539" y="1148992"/>
                </a:lnTo>
                <a:lnTo>
                  <a:pt x="412298" y="1102496"/>
                </a:lnTo>
                <a:lnTo>
                  <a:pt x="434090" y="1056538"/>
                </a:lnTo>
                <a:lnTo>
                  <a:pt x="456926" y="1011125"/>
                </a:lnTo>
                <a:lnTo>
                  <a:pt x="480815" y="966263"/>
                </a:lnTo>
                <a:lnTo>
                  <a:pt x="505770" y="921960"/>
                </a:lnTo>
                <a:lnTo>
                  <a:pt x="531800" y="878224"/>
                </a:lnTo>
                <a:lnTo>
                  <a:pt x="558916" y="835061"/>
                </a:lnTo>
                <a:lnTo>
                  <a:pt x="587130" y="792480"/>
                </a:lnTo>
                <a:lnTo>
                  <a:pt x="614306" y="749659"/>
                </a:lnTo>
                <a:lnTo>
                  <a:pt x="642031" y="707730"/>
                </a:lnTo>
                <a:lnTo>
                  <a:pt x="670338" y="666708"/>
                </a:lnTo>
                <a:lnTo>
                  <a:pt x="699259" y="626610"/>
                </a:lnTo>
                <a:lnTo>
                  <a:pt x="728827" y="587451"/>
                </a:lnTo>
                <a:lnTo>
                  <a:pt x="759075" y="549248"/>
                </a:lnTo>
                <a:lnTo>
                  <a:pt x="790034" y="512016"/>
                </a:lnTo>
                <a:lnTo>
                  <a:pt x="821739" y="475772"/>
                </a:lnTo>
                <a:lnTo>
                  <a:pt x="854221" y="440532"/>
                </a:lnTo>
                <a:lnTo>
                  <a:pt x="887513" y="406311"/>
                </a:lnTo>
                <a:lnTo>
                  <a:pt x="921648" y="373125"/>
                </a:lnTo>
                <a:lnTo>
                  <a:pt x="962673" y="337095"/>
                </a:lnTo>
                <a:lnTo>
                  <a:pt x="1005551" y="305344"/>
                </a:lnTo>
                <a:lnTo>
                  <a:pt x="1050459" y="277854"/>
                </a:lnTo>
                <a:lnTo>
                  <a:pt x="1097574" y="254607"/>
                </a:lnTo>
                <a:lnTo>
                  <a:pt x="1147073" y="235585"/>
                </a:lnTo>
                <a:lnTo>
                  <a:pt x="1191983" y="224726"/>
                </a:lnTo>
                <a:lnTo>
                  <a:pt x="1234703" y="221106"/>
                </a:lnTo>
                <a:lnTo>
                  <a:pt x="1576714" y="221106"/>
                </a:lnTo>
                <a:lnTo>
                  <a:pt x="1576714" y="179197"/>
                </a:lnTo>
                <a:lnTo>
                  <a:pt x="1542630" y="137841"/>
                </a:lnTo>
                <a:lnTo>
                  <a:pt x="1505473" y="101744"/>
                </a:lnTo>
                <a:lnTo>
                  <a:pt x="1465443" y="70984"/>
                </a:lnTo>
                <a:lnTo>
                  <a:pt x="1422742" y="45640"/>
                </a:lnTo>
                <a:lnTo>
                  <a:pt x="1377571" y="25791"/>
                </a:lnTo>
                <a:lnTo>
                  <a:pt x="1330130" y="11515"/>
                </a:lnTo>
                <a:lnTo>
                  <a:pt x="1280620" y="2891"/>
                </a:lnTo>
                <a:lnTo>
                  <a:pt x="1229242" y="0"/>
                </a:lnTo>
                <a:close/>
              </a:path>
              <a:path w="1577340" h="2244725">
                <a:moveTo>
                  <a:pt x="1576714" y="221106"/>
                </a:moveTo>
                <a:lnTo>
                  <a:pt x="1234703" y="221106"/>
                </a:lnTo>
                <a:lnTo>
                  <a:pt x="1283077" y="226424"/>
                </a:lnTo>
                <a:lnTo>
                  <a:pt x="1327470" y="242434"/>
                </a:lnTo>
                <a:lnTo>
                  <a:pt x="1367437" y="269222"/>
                </a:lnTo>
                <a:lnTo>
                  <a:pt x="1402534" y="306873"/>
                </a:lnTo>
                <a:lnTo>
                  <a:pt x="1432315" y="355473"/>
                </a:lnTo>
                <a:lnTo>
                  <a:pt x="1456511" y="406635"/>
                </a:lnTo>
                <a:lnTo>
                  <a:pt x="1474428" y="458633"/>
                </a:lnTo>
                <a:lnTo>
                  <a:pt x="1486585" y="511478"/>
                </a:lnTo>
                <a:lnTo>
                  <a:pt x="1493498" y="565183"/>
                </a:lnTo>
                <a:lnTo>
                  <a:pt x="1495688" y="619760"/>
                </a:lnTo>
                <a:lnTo>
                  <a:pt x="1494184" y="668179"/>
                </a:lnTo>
                <a:lnTo>
                  <a:pt x="1489901" y="717007"/>
                </a:lnTo>
                <a:lnTo>
                  <a:pt x="1483185" y="766127"/>
                </a:lnTo>
                <a:lnTo>
                  <a:pt x="1474381" y="815420"/>
                </a:lnTo>
                <a:lnTo>
                  <a:pt x="1463833" y="864769"/>
                </a:lnTo>
                <a:lnTo>
                  <a:pt x="1451887" y="914057"/>
                </a:lnTo>
                <a:lnTo>
                  <a:pt x="1438887" y="963165"/>
                </a:lnTo>
                <a:lnTo>
                  <a:pt x="1425178" y="1011977"/>
                </a:lnTo>
                <a:lnTo>
                  <a:pt x="1411106" y="1060373"/>
                </a:lnTo>
                <a:lnTo>
                  <a:pt x="1396074" y="1108111"/>
                </a:lnTo>
                <a:lnTo>
                  <a:pt x="1380188" y="1155379"/>
                </a:lnTo>
                <a:lnTo>
                  <a:pt x="1363478" y="1202206"/>
                </a:lnTo>
                <a:lnTo>
                  <a:pt x="1345973" y="1248621"/>
                </a:lnTo>
                <a:lnTo>
                  <a:pt x="1327704" y="1294652"/>
                </a:lnTo>
                <a:lnTo>
                  <a:pt x="1308701" y="1340329"/>
                </a:lnTo>
                <a:lnTo>
                  <a:pt x="1288993" y="1385679"/>
                </a:lnTo>
                <a:lnTo>
                  <a:pt x="1268610" y="1430732"/>
                </a:lnTo>
                <a:lnTo>
                  <a:pt x="1247581" y="1475517"/>
                </a:lnTo>
                <a:lnTo>
                  <a:pt x="1225938" y="1520063"/>
                </a:lnTo>
                <a:lnTo>
                  <a:pt x="1203709" y="1564397"/>
                </a:lnTo>
                <a:lnTo>
                  <a:pt x="1180924" y="1608550"/>
                </a:lnTo>
                <a:lnTo>
                  <a:pt x="1157614" y="1652549"/>
                </a:lnTo>
                <a:lnTo>
                  <a:pt x="1109364" y="1740874"/>
                </a:lnTo>
                <a:lnTo>
                  <a:pt x="1084638" y="1785612"/>
                </a:lnTo>
                <a:lnTo>
                  <a:pt x="1059459" y="1830514"/>
                </a:lnTo>
                <a:lnTo>
                  <a:pt x="1033785" y="1875416"/>
                </a:lnTo>
                <a:lnTo>
                  <a:pt x="1007577" y="1920154"/>
                </a:lnTo>
                <a:lnTo>
                  <a:pt x="980795" y="1964563"/>
                </a:lnTo>
                <a:lnTo>
                  <a:pt x="953398" y="2008479"/>
                </a:lnTo>
                <a:lnTo>
                  <a:pt x="920404" y="2050827"/>
                </a:lnTo>
                <a:lnTo>
                  <a:pt x="884704" y="2089103"/>
                </a:lnTo>
                <a:lnTo>
                  <a:pt x="846120" y="2123475"/>
                </a:lnTo>
                <a:lnTo>
                  <a:pt x="804477" y="2154112"/>
                </a:lnTo>
                <a:lnTo>
                  <a:pt x="759596" y="2181180"/>
                </a:lnTo>
                <a:lnTo>
                  <a:pt x="697017" y="2202719"/>
                </a:lnTo>
                <a:lnTo>
                  <a:pt x="630818" y="2211198"/>
                </a:lnTo>
                <a:lnTo>
                  <a:pt x="1030048" y="2211198"/>
                </a:lnTo>
                <a:lnTo>
                  <a:pt x="1063332" y="2172737"/>
                </a:lnTo>
                <a:lnTo>
                  <a:pt x="1094148" y="2134636"/>
                </a:lnTo>
                <a:lnTo>
                  <a:pt x="1124213" y="2095252"/>
                </a:lnTo>
                <a:lnTo>
                  <a:pt x="1153611" y="2054711"/>
                </a:lnTo>
                <a:lnTo>
                  <a:pt x="1182427" y="2013137"/>
                </a:lnTo>
                <a:lnTo>
                  <a:pt x="1210742" y="1970655"/>
                </a:lnTo>
                <a:lnTo>
                  <a:pt x="1238640" y="1927390"/>
                </a:lnTo>
                <a:lnTo>
                  <a:pt x="1266410" y="1884605"/>
                </a:lnTo>
                <a:lnTo>
                  <a:pt x="1293437" y="1840859"/>
                </a:lnTo>
                <a:lnTo>
                  <a:pt x="1319746" y="1796238"/>
                </a:lnTo>
                <a:lnTo>
                  <a:pt x="1345365" y="1750831"/>
                </a:lnTo>
                <a:lnTo>
                  <a:pt x="1370322" y="1704725"/>
                </a:lnTo>
                <a:lnTo>
                  <a:pt x="1394643" y="1658008"/>
                </a:lnTo>
                <a:lnTo>
                  <a:pt x="1418356" y="1610769"/>
                </a:lnTo>
                <a:lnTo>
                  <a:pt x="1441487" y="1563094"/>
                </a:lnTo>
                <a:lnTo>
                  <a:pt x="1464065" y="1515071"/>
                </a:lnTo>
                <a:lnTo>
                  <a:pt x="1484651" y="1467712"/>
                </a:lnTo>
                <a:lnTo>
                  <a:pt x="1504249" y="1420762"/>
                </a:lnTo>
                <a:lnTo>
                  <a:pt x="1523056" y="1374024"/>
                </a:lnTo>
                <a:lnTo>
                  <a:pt x="1541272" y="1327297"/>
                </a:lnTo>
                <a:lnTo>
                  <a:pt x="1559091" y="1280382"/>
                </a:lnTo>
                <a:lnTo>
                  <a:pt x="1576714" y="1233081"/>
                </a:lnTo>
                <a:lnTo>
                  <a:pt x="1576714" y="221106"/>
                </a:lnTo>
                <a:close/>
              </a:path>
            </a:pathLst>
          </a:custGeom>
          <a:solidFill>
            <a:srgbClr val="2FA7CE"/>
          </a:solidFill>
        </p:spPr>
        <p:txBody>
          <a:bodyPr wrap="square" lIns="0" tIns="0" rIns="0" bIns="0" rtlCol="0"/>
          <a:lstStyle/>
          <a:p>
            <a:endParaRPr/>
          </a:p>
        </p:txBody>
      </p:sp>
      <p:sp>
        <p:nvSpPr>
          <p:cNvPr id="6" name="object 6"/>
          <p:cNvSpPr/>
          <p:nvPr/>
        </p:nvSpPr>
        <p:spPr>
          <a:xfrm>
            <a:off x="66558" y="173862"/>
            <a:ext cx="1231265" cy="734695"/>
          </a:xfrm>
          <a:custGeom>
            <a:avLst/>
            <a:gdLst/>
            <a:ahLst/>
            <a:cxnLst/>
            <a:rect l="l" t="t" r="r" b="b"/>
            <a:pathLst>
              <a:path w="1231265" h="734694">
                <a:moveTo>
                  <a:pt x="905448" y="0"/>
                </a:moveTo>
                <a:lnTo>
                  <a:pt x="889979" y="0"/>
                </a:lnTo>
                <a:lnTo>
                  <a:pt x="838576" y="937"/>
                </a:lnTo>
                <a:lnTo>
                  <a:pt x="787579" y="3720"/>
                </a:lnTo>
                <a:lnTo>
                  <a:pt x="736989" y="8306"/>
                </a:lnTo>
                <a:lnTo>
                  <a:pt x="686805" y="14652"/>
                </a:lnTo>
                <a:lnTo>
                  <a:pt x="637030" y="22713"/>
                </a:lnTo>
                <a:lnTo>
                  <a:pt x="587662" y="32448"/>
                </a:lnTo>
                <a:lnTo>
                  <a:pt x="538703" y="43813"/>
                </a:lnTo>
                <a:lnTo>
                  <a:pt x="490153" y="56764"/>
                </a:lnTo>
                <a:lnTo>
                  <a:pt x="442013" y="71258"/>
                </a:lnTo>
                <a:lnTo>
                  <a:pt x="394282" y="87253"/>
                </a:lnTo>
                <a:lnTo>
                  <a:pt x="346962" y="104705"/>
                </a:lnTo>
                <a:lnTo>
                  <a:pt x="300052" y="123571"/>
                </a:lnTo>
                <a:lnTo>
                  <a:pt x="286805" y="126829"/>
                </a:lnTo>
                <a:lnTo>
                  <a:pt x="247182" y="141224"/>
                </a:lnTo>
                <a:lnTo>
                  <a:pt x="205065" y="163365"/>
                </a:lnTo>
                <a:lnTo>
                  <a:pt x="164153" y="188238"/>
                </a:lnTo>
                <a:lnTo>
                  <a:pt x="125618" y="216835"/>
                </a:lnTo>
                <a:lnTo>
                  <a:pt x="90631" y="250151"/>
                </a:lnTo>
                <a:lnTo>
                  <a:pt x="60365" y="289178"/>
                </a:lnTo>
                <a:lnTo>
                  <a:pt x="34757" y="330360"/>
                </a:lnTo>
                <a:lnTo>
                  <a:pt x="16308" y="372135"/>
                </a:lnTo>
                <a:lnTo>
                  <a:pt x="4796" y="413974"/>
                </a:lnTo>
                <a:lnTo>
                  <a:pt x="0" y="455348"/>
                </a:lnTo>
                <a:lnTo>
                  <a:pt x="1697" y="495728"/>
                </a:lnTo>
                <a:lnTo>
                  <a:pt x="9667" y="534584"/>
                </a:lnTo>
                <a:lnTo>
                  <a:pt x="23688" y="571387"/>
                </a:lnTo>
                <a:lnTo>
                  <a:pt x="43539" y="605608"/>
                </a:lnTo>
                <a:lnTo>
                  <a:pt x="68998" y="636717"/>
                </a:lnTo>
                <a:lnTo>
                  <a:pt x="99845" y="664186"/>
                </a:lnTo>
                <a:lnTo>
                  <a:pt x="135857" y="687484"/>
                </a:lnTo>
                <a:lnTo>
                  <a:pt x="176814" y="706084"/>
                </a:lnTo>
                <a:lnTo>
                  <a:pt x="222493" y="719454"/>
                </a:lnTo>
                <a:lnTo>
                  <a:pt x="288200" y="729757"/>
                </a:lnTo>
                <a:lnTo>
                  <a:pt x="356440" y="734440"/>
                </a:lnTo>
                <a:lnTo>
                  <a:pt x="370581" y="734192"/>
                </a:lnTo>
                <a:lnTo>
                  <a:pt x="384723" y="733409"/>
                </a:lnTo>
                <a:lnTo>
                  <a:pt x="398817" y="732029"/>
                </a:lnTo>
                <a:lnTo>
                  <a:pt x="412815" y="729996"/>
                </a:lnTo>
                <a:lnTo>
                  <a:pt x="463025" y="723733"/>
                </a:lnTo>
                <a:lnTo>
                  <a:pt x="512845" y="716267"/>
                </a:lnTo>
                <a:lnTo>
                  <a:pt x="562255" y="707518"/>
                </a:lnTo>
                <a:lnTo>
                  <a:pt x="611236" y="697410"/>
                </a:lnTo>
                <a:lnTo>
                  <a:pt x="659766" y="685865"/>
                </a:lnTo>
                <a:lnTo>
                  <a:pt x="707826" y="672807"/>
                </a:lnTo>
                <a:lnTo>
                  <a:pt x="755396" y="658157"/>
                </a:lnTo>
                <a:lnTo>
                  <a:pt x="802456" y="641839"/>
                </a:lnTo>
                <a:lnTo>
                  <a:pt x="848984" y="623775"/>
                </a:lnTo>
                <a:lnTo>
                  <a:pt x="875002" y="612521"/>
                </a:lnTo>
                <a:lnTo>
                  <a:pt x="355792" y="612521"/>
                </a:lnTo>
                <a:lnTo>
                  <a:pt x="323564" y="611495"/>
                </a:lnTo>
                <a:lnTo>
                  <a:pt x="258812" y="603251"/>
                </a:lnTo>
                <a:lnTo>
                  <a:pt x="176323" y="573228"/>
                </a:lnTo>
                <a:lnTo>
                  <a:pt x="143172" y="540908"/>
                </a:lnTo>
                <a:lnTo>
                  <a:pt x="125875" y="497373"/>
                </a:lnTo>
                <a:lnTo>
                  <a:pt x="123763" y="440944"/>
                </a:lnTo>
                <a:lnTo>
                  <a:pt x="136086" y="397611"/>
                </a:lnTo>
                <a:lnTo>
                  <a:pt x="155983" y="361553"/>
                </a:lnTo>
                <a:lnTo>
                  <a:pt x="181824" y="330805"/>
                </a:lnTo>
                <a:lnTo>
                  <a:pt x="211977" y="303402"/>
                </a:lnTo>
                <a:lnTo>
                  <a:pt x="248982" y="281404"/>
                </a:lnTo>
                <a:lnTo>
                  <a:pt x="286352" y="262381"/>
                </a:lnTo>
                <a:lnTo>
                  <a:pt x="324402" y="245360"/>
                </a:lnTo>
                <a:lnTo>
                  <a:pt x="410260" y="210197"/>
                </a:lnTo>
                <a:lnTo>
                  <a:pt x="457665" y="192923"/>
                </a:lnTo>
                <a:lnTo>
                  <a:pt x="505623" y="177515"/>
                </a:lnTo>
                <a:lnTo>
                  <a:pt x="554092" y="163951"/>
                </a:lnTo>
                <a:lnTo>
                  <a:pt x="603028" y="152209"/>
                </a:lnTo>
                <a:lnTo>
                  <a:pt x="652389" y="142265"/>
                </a:lnTo>
                <a:lnTo>
                  <a:pt x="702132" y="134096"/>
                </a:lnTo>
                <a:lnTo>
                  <a:pt x="752214" y="127680"/>
                </a:lnTo>
                <a:lnTo>
                  <a:pt x="802593" y="122994"/>
                </a:lnTo>
                <a:lnTo>
                  <a:pt x="853226" y="120014"/>
                </a:lnTo>
                <a:lnTo>
                  <a:pt x="1189564" y="120014"/>
                </a:lnTo>
                <a:lnTo>
                  <a:pt x="1183028" y="110004"/>
                </a:lnTo>
                <a:lnTo>
                  <a:pt x="1153574" y="79096"/>
                </a:lnTo>
                <a:lnTo>
                  <a:pt x="1117572" y="52800"/>
                </a:lnTo>
                <a:lnTo>
                  <a:pt x="1075234" y="31876"/>
                </a:lnTo>
                <a:lnTo>
                  <a:pt x="1035527" y="16521"/>
                </a:lnTo>
                <a:lnTo>
                  <a:pt x="995490" y="6762"/>
                </a:lnTo>
                <a:lnTo>
                  <a:pt x="954793" y="1623"/>
                </a:lnTo>
                <a:lnTo>
                  <a:pt x="913106" y="126"/>
                </a:lnTo>
                <a:lnTo>
                  <a:pt x="905448" y="0"/>
                </a:lnTo>
                <a:close/>
              </a:path>
              <a:path w="1231265" h="734694">
                <a:moveTo>
                  <a:pt x="1189564" y="120014"/>
                </a:moveTo>
                <a:lnTo>
                  <a:pt x="853226" y="120014"/>
                </a:lnTo>
                <a:lnTo>
                  <a:pt x="893426" y="120346"/>
                </a:lnTo>
                <a:lnTo>
                  <a:pt x="934285" y="122666"/>
                </a:lnTo>
                <a:lnTo>
                  <a:pt x="975146" y="128962"/>
                </a:lnTo>
                <a:lnTo>
                  <a:pt x="1015354" y="141224"/>
                </a:lnTo>
                <a:lnTo>
                  <a:pt x="1055244" y="162669"/>
                </a:lnTo>
                <a:lnTo>
                  <a:pt x="1083202" y="190782"/>
                </a:lnTo>
                <a:lnTo>
                  <a:pt x="1102526" y="260745"/>
                </a:lnTo>
                <a:lnTo>
                  <a:pt x="1093492" y="299462"/>
                </a:lnTo>
                <a:lnTo>
                  <a:pt x="1071729" y="338582"/>
                </a:lnTo>
                <a:lnTo>
                  <a:pt x="1042947" y="372489"/>
                </a:lnTo>
                <a:lnTo>
                  <a:pt x="1010510" y="400764"/>
                </a:lnTo>
                <a:lnTo>
                  <a:pt x="976076" y="424396"/>
                </a:lnTo>
                <a:lnTo>
                  <a:pt x="941300" y="444373"/>
                </a:lnTo>
                <a:lnTo>
                  <a:pt x="878345" y="474837"/>
                </a:lnTo>
                <a:lnTo>
                  <a:pt x="847672" y="490539"/>
                </a:lnTo>
                <a:lnTo>
                  <a:pt x="772752" y="524411"/>
                </a:lnTo>
                <a:lnTo>
                  <a:pt x="726785" y="539670"/>
                </a:lnTo>
                <a:lnTo>
                  <a:pt x="680069" y="553691"/>
                </a:lnTo>
                <a:lnTo>
                  <a:pt x="632563" y="566515"/>
                </a:lnTo>
                <a:lnTo>
                  <a:pt x="584229" y="578184"/>
                </a:lnTo>
                <a:lnTo>
                  <a:pt x="535027" y="588740"/>
                </a:lnTo>
                <a:lnTo>
                  <a:pt x="484917" y="598224"/>
                </a:lnTo>
                <a:lnTo>
                  <a:pt x="433859" y="606678"/>
                </a:lnTo>
                <a:lnTo>
                  <a:pt x="394583" y="611076"/>
                </a:lnTo>
                <a:lnTo>
                  <a:pt x="355792" y="612521"/>
                </a:lnTo>
                <a:lnTo>
                  <a:pt x="875002" y="612521"/>
                </a:lnTo>
                <a:lnTo>
                  <a:pt x="940369" y="582099"/>
                </a:lnTo>
                <a:lnTo>
                  <a:pt x="985184" y="558332"/>
                </a:lnTo>
                <a:lnTo>
                  <a:pt x="1029387" y="532511"/>
                </a:lnTo>
                <a:lnTo>
                  <a:pt x="1073478" y="504555"/>
                </a:lnTo>
                <a:lnTo>
                  <a:pt x="1115271" y="472598"/>
                </a:lnTo>
                <a:lnTo>
                  <a:pt x="1153778" y="435355"/>
                </a:lnTo>
                <a:lnTo>
                  <a:pt x="1188010" y="391540"/>
                </a:lnTo>
                <a:lnTo>
                  <a:pt x="1210344" y="349666"/>
                </a:lnTo>
                <a:lnTo>
                  <a:pt x="1224641" y="307074"/>
                </a:lnTo>
                <a:lnTo>
                  <a:pt x="1231115" y="264527"/>
                </a:lnTo>
                <a:lnTo>
                  <a:pt x="1229978" y="222785"/>
                </a:lnTo>
                <a:lnTo>
                  <a:pt x="1221443" y="182610"/>
                </a:lnTo>
                <a:lnTo>
                  <a:pt x="1205722" y="144762"/>
                </a:lnTo>
                <a:lnTo>
                  <a:pt x="1189564" y="120014"/>
                </a:lnTo>
                <a:close/>
              </a:path>
            </a:pathLst>
          </a:custGeom>
          <a:solidFill>
            <a:srgbClr val="9ADBEB"/>
          </a:solidFill>
        </p:spPr>
        <p:txBody>
          <a:bodyPr wrap="square" lIns="0" tIns="0" rIns="0" bIns="0" rtlCol="0"/>
          <a:lstStyle/>
          <a:p>
            <a:endParaRPr/>
          </a:p>
        </p:txBody>
      </p:sp>
      <p:sp>
        <p:nvSpPr>
          <p:cNvPr id="7" name="object 7"/>
          <p:cNvSpPr/>
          <p:nvPr/>
        </p:nvSpPr>
        <p:spPr>
          <a:xfrm>
            <a:off x="1173480" y="4437888"/>
            <a:ext cx="1642745" cy="702945"/>
          </a:xfrm>
          <a:custGeom>
            <a:avLst/>
            <a:gdLst/>
            <a:ahLst/>
            <a:cxnLst/>
            <a:rect l="l" t="t" r="r" b="b"/>
            <a:pathLst>
              <a:path w="1642745" h="702945">
                <a:moveTo>
                  <a:pt x="1314069" y="0"/>
                </a:moveTo>
                <a:lnTo>
                  <a:pt x="1259935" y="4630"/>
                </a:lnTo>
                <a:lnTo>
                  <a:pt x="1208658" y="18719"/>
                </a:lnTo>
                <a:lnTo>
                  <a:pt x="1184775" y="28094"/>
                </a:lnTo>
                <a:lnTo>
                  <a:pt x="1160938" y="35836"/>
                </a:lnTo>
                <a:lnTo>
                  <a:pt x="1113408" y="50418"/>
                </a:lnTo>
                <a:lnTo>
                  <a:pt x="1066785" y="68270"/>
                </a:lnTo>
                <a:lnTo>
                  <a:pt x="1020567" y="87014"/>
                </a:lnTo>
                <a:lnTo>
                  <a:pt x="974722" y="106575"/>
                </a:lnTo>
                <a:lnTo>
                  <a:pt x="929220" y="126874"/>
                </a:lnTo>
                <a:lnTo>
                  <a:pt x="884030" y="147834"/>
                </a:lnTo>
                <a:lnTo>
                  <a:pt x="839122" y="169378"/>
                </a:lnTo>
                <a:lnTo>
                  <a:pt x="794464" y="191430"/>
                </a:lnTo>
                <a:lnTo>
                  <a:pt x="750026" y="213911"/>
                </a:lnTo>
                <a:lnTo>
                  <a:pt x="705776" y="236744"/>
                </a:lnTo>
                <a:lnTo>
                  <a:pt x="617720" y="283158"/>
                </a:lnTo>
                <a:lnTo>
                  <a:pt x="486282" y="353491"/>
                </a:lnTo>
                <a:lnTo>
                  <a:pt x="463081" y="365083"/>
                </a:lnTo>
                <a:lnTo>
                  <a:pt x="440880" y="374675"/>
                </a:lnTo>
                <a:lnTo>
                  <a:pt x="419346" y="384267"/>
                </a:lnTo>
                <a:lnTo>
                  <a:pt x="398144" y="395859"/>
                </a:lnTo>
                <a:lnTo>
                  <a:pt x="308597" y="440683"/>
                </a:lnTo>
                <a:lnTo>
                  <a:pt x="264337" y="463635"/>
                </a:lnTo>
                <a:lnTo>
                  <a:pt x="220692" y="487496"/>
                </a:lnTo>
                <a:lnTo>
                  <a:pt x="177868" y="512679"/>
                </a:lnTo>
                <a:lnTo>
                  <a:pt x="136071" y="539597"/>
                </a:lnTo>
                <a:lnTo>
                  <a:pt x="95504" y="568661"/>
                </a:lnTo>
                <a:lnTo>
                  <a:pt x="56375" y="600284"/>
                </a:lnTo>
                <a:lnTo>
                  <a:pt x="16300" y="647428"/>
                </a:lnTo>
                <a:lnTo>
                  <a:pt x="0" y="702563"/>
                </a:lnTo>
                <a:lnTo>
                  <a:pt x="1194434" y="702563"/>
                </a:lnTo>
                <a:lnTo>
                  <a:pt x="1217689" y="691411"/>
                </a:lnTo>
                <a:lnTo>
                  <a:pt x="1262818" y="667840"/>
                </a:lnTo>
                <a:lnTo>
                  <a:pt x="1286002" y="656687"/>
                </a:lnTo>
                <a:lnTo>
                  <a:pt x="1325754" y="634001"/>
                </a:lnTo>
                <a:lnTo>
                  <a:pt x="1365805" y="612631"/>
                </a:lnTo>
                <a:lnTo>
                  <a:pt x="1406499" y="591262"/>
                </a:lnTo>
                <a:lnTo>
                  <a:pt x="1473920" y="554737"/>
                </a:lnTo>
                <a:lnTo>
                  <a:pt x="1521493" y="524473"/>
                </a:lnTo>
                <a:lnTo>
                  <a:pt x="1586207" y="465604"/>
                </a:lnTo>
                <a:lnTo>
                  <a:pt x="1616176" y="427981"/>
                </a:lnTo>
                <a:lnTo>
                  <a:pt x="1634507" y="392578"/>
                </a:lnTo>
                <a:lnTo>
                  <a:pt x="1642494" y="356187"/>
                </a:lnTo>
                <a:lnTo>
                  <a:pt x="1641432" y="315596"/>
                </a:lnTo>
                <a:lnTo>
                  <a:pt x="1632617" y="267597"/>
                </a:lnTo>
                <a:lnTo>
                  <a:pt x="1617345" y="208978"/>
                </a:lnTo>
                <a:lnTo>
                  <a:pt x="1598568" y="161454"/>
                </a:lnTo>
                <a:lnTo>
                  <a:pt x="1571833" y="119688"/>
                </a:lnTo>
                <a:lnTo>
                  <a:pt x="1538386" y="83859"/>
                </a:lnTo>
                <a:lnTo>
                  <a:pt x="1499473" y="54144"/>
                </a:lnTo>
                <a:lnTo>
                  <a:pt x="1456339" y="30723"/>
                </a:lnTo>
                <a:lnTo>
                  <a:pt x="1410229" y="13773"/>
                </a:lnTo>
                <a:lnTo>
                  <a:pt x="1362391" y="3473"/>
                </a:lnTo>
                <a:lnTo>
                  <a:pt x="1314069" y="0"/>
                </a:lnTo>
                <a:close/>
              </a:path>
            </a:pathLst>
          </a:custGeom>
          <a:solidFill>
            <a:srgbClr val="42BADF"/>
          </a:solidFill>
        </p:spPr>
        <p:txBody>
          <a:bodyPr wrap="square" lIns="0" tIns="0" rIns="0" bIns="0" rtlCol="0"/>
          <a:lstStyle/>
          <a:p>
            <a:endParaRPr/>
          </a:p>
        </p:txBody>
      </p:sp>
      <p:sp>
        <p:nvSpPr>
          <p:cNvPr id="8" name="object 8"/>
          <p:cNvSpPr/>
          <p:nvPr/>
        </p:nvSpPr>
        <p:spPr>
          <a:xfrm>
            <a:off x="7136077" y="2456688"/>
            <a:ext cx="833119" cy="1760220"/>
          </a:xfrm>
          <a:custGeom>
            <a:avLst/>
            <a:gdLst/>
            <a:ahLst/>
            <a:cxnLst/>
            <a:rect l="l" t="t" r="r" b="b"/>
            <a:pathLst>
              <a:path w="833120" h="1760220">
                <a:moveTo>
                  <a:pt x="316028" y="0"/>
                </a:moveTo>
                <a:lnTo>
                  <a:pt x="261259" y="6286"/>
                </a:lnTo>
                <a:lnTo>
                  <a:pt x="208205" y="26669"/>
                </a:lnTo>
                <a:lnTo>
                  <a:pt x="164015" y="51216"/>
                </a:lnTo>
                <a:lnTo>
                  <a:pt x="126270" y="79855"/>
                </a:lnTo>
                <a:lnTo>
                  <a:pt x="94472" y="112381"/>
                </a:lnTo>
                <a:lnTo>
                  <a:pt x="68124" y="148590"/>
                </a:lnTo>
                <a:lnTo>
                  <a:pt x="46729" y="188275"/>
                </a:lnTo>
                <a:lnTo>
                  <a:pt x="29790" y="231231"/>
                </a:lnTo>
                <a:lnTo>
                  <a:pt x="16810" y="277253"/>
                </a:lnTo>
                <a:lnTo>
                  <a:pt x="7291" y="326136"/>
                </a:lnTo>
                <a:lnTo>
                  <a:pt x="1521" y="373385"/>
                </a:lnTo>
                <a:lnTo>
                  <a:pt x="0" y="422086"/>
                </a:lnTo>
                <a:lnTo>
                  <a:pt x="1009" y="470931"/>
                </a:lnTo>
                <a:lnTo>
                  <a:pt x="2865" y="520192"/>
                </a:lnTo>
                <a:lnTo>
                  <a:pt x="3862" y="569087"/>
                </a:lnTo>
                <a:lnTo>
                  <a:pt x="3970" y="677172"/>
                </a:lnTo>
                <a:lnTo>
                  <a:pt x="4190" y="728136"/>
                </a:lnTo>
                <a:lnTo>
                  <a:pt x="4511" y="771717"/>
                </a:lnTo>
                <a:lnTo>
                  <a:pt x="5130" y="822745"/>
                </a:lnTo>
                <a:lnTo>
                  <a:pt x="6053" y="873823"/>
                </a:lnTo>
                <a:lnTo>
                  <a:pt x="7341" y="924901"/>
                </a:lnTo>
                <a:lnTo>
                  <a:pt x="9055" y="975929"/>
                </a:lnTo>
                <a:lnTo>
                  <a:pt x="11256" y="1026858"/>
                </a:lnTo>
                <a:lnTo>
                  <a:pt x="14004" y="1077639"/>
                </a:lnTo>
                <a:lnTo>
                  <a:pt x="17361" y="1128223"/>
                </a:lnTo>
                <a:lnTo>
                  <a:pt x="21388" y="1178560"/>
                </a:lnTo>
                <a:lnTo>
                  <a:pt x="25765" y="1227259"/>
                </a:lnTo>
                <a:lnTo>
                  <a:pt x="31119" y="1275632"/>
                </a:lnTo>
                <a:lnTo>
                  <a:pt x="37783" y="1323676"/>
                </a:lnTo>
                <a:lnTo>
                  <a:pt x="46089" y="1371390"/>
                </a:lnTo>
                <a:lnTo>
                  <a:pt x="56372" y="1418773"/>
                </a:lnTo>
                <a:lnTo>
                  <a:pt x="68965" y="1465824"/>
                </a:lnTo>
                <a:lnTo>
                  <a:pt x="84201" y="1512542"/>
                </a:lnTo>
                <a:lnTo>
                  <a:pt x="102414" y="1558925"/>
                </a:lnTo>
                <a:lnTo>
                  <a:pt x="121291" y="1596583"/>
                </a:lnTo>
                <a:lnTo>
                  <a:pt x="162420" y="1656811"/>
                </a:lnTo>
                <a:lnTo>
                  <a:pt x="199216" y="1693808"/>
                </a:lnTo>
                <a:lnTo>
                  <a:pt x="240098" y="1722704"/>
                </a:lnTo>
                <a:lnTo>
                  <a:pt x="284165" y="1743429"/>
                </a:lnTo>
                <a:lnTo>
                  <a:pt x="330518" y="1755915"/>
                </a:lnTo>
                <a:lnTo>
                  <a:pt x="378258" y="1760093"/>
                </a:lnTo>
                <a:lnTo>
                  <a:pt x="422248" y="1756592"/>
                </a:lnTo>
                <a:lnTo>
                  <a:pt x="465975" y="1746053"/>
                </a:lnTo>
                <a:lnTo>
                  <a:pt x="508752" y="1728420"/>
                </a:lnTo>
                <a:lnTo>
                  <a:pt x="549889" y="1703637"/>
                </a:lnTo>
                <a:lnTo>
                  <a:pt x="588697" y="1671650"/>
                </a:lnTo>
                <a:lnTo>
                  <a:pt x="621408" y="1638265"/>
                </a:lnTo>
                <a:lnTo>
                  <a:pt x="644488" y="1608277"/>
                </a:lnTo>
                <a:lnTo>
                  <a:pt x="374829" y="1608277"/>
                </a:lnTo>
                <a:lnTo>
                  <a:pt x="333998" y="1600963"/>
                </a:lnTo>
                <a:lnTo>
                  <a:pt x="295930" y="1579089"/>
                </a:lnTo>
                <a:lnTo>
                  <a:pt x="261815" y="1542751"/>
                </a:lnTo>
                <a:lnTo>
                  <a:pt x="232843" y="1492046"/>
                </a:lnTo>
                <a:lnTo>
                  <a:pt x="216785" y="1452404"/>
                </a:lnTo>
                <a:lnTo>
                  <a:pt x="204681" y="1412763"/>
                </a:lnTo>
                <a:lnTo>
                  <a:pt x="195195" y="1373128"/>
                </a:lnTo>
                <a:lnTo>
                  <a:pt x="186996" y="1333500"/>
                </a:lnTo>
                <a:lnTo>
                  <a:pt x="177459" y="1280754"/>
                </a:lnTo>
                <a:lnTo>
                  <a:pt x="169800" y="1228181"/>
                </a:lnTo>
                <a:lnTo>
                  <a:pt x="163787" y="1175737"/>
                </a:lnTo>
                <a:lnTo>
                  <a:pt x="159188" y="1123381"/>
                </a:lnTo>
                <a:lnTo>
                  <a:pt x="155770" y="1071070"/>
                </a:lnTo>
                <a:lnTo>
                  <a:pt x="153300" y="1018763"/>
                </a:lnTo>
                <a:lnTo>
                  <a:pt x="151547" y="966418"/>
                </a:lnTo>
                <a:lnTo>
                  <a:pt x="150278" y="913993"/>
                </a:lnTo>
                <a:lnTo>
                  <a:pt x="148261" y="808736"/>
                </a:lnTo>
                <a:lnTo>
                  <a:pt x="146895" y="754930"/>
                </a:lnTo>
                <a:lnTo>
                  <a:pt x="145601" y="706009"/>
                </a:lnTo>
                <a:lnTo>
                  <a:pt x="144498" y="659859"/>
                </a:lnTo>
                <a:lnTo>
                  <a:pt x="143650" y="609979"/>
                </a:lnTo>
                <a:lnTo>
                  <a:pt x="143352" y="560071"/>
                </a:lnTo>
                <a:lnTo>
                  <a:pt x="143811" y="510191"/>
                </a:lnTo>
                <a:lnTo>
                  <a:pt x="145237" y="460400"/>
                </a:lnTo>
                <a:lnTo>
                  <a:pt x="147836" y="410755"/>
                </a:lnTo>
                <a:lnTo>
                  <a:pt x="151817" y="361314"/>
                </a:lnTo>
                <a:lnTo>
                  <a:pt x="158328" y="315094"/>
                </a:lnTo>
                <a:lnTo>
                  <a:pt x="172089" y="271494"/>
                </a:lnTo>
                <a:lnTo>
                  <a:pt x="192447" y="230512"/>
                </a:lnTo>
                <a:lnTo>
                  <a:pt x="218746" y="192150"/>
                </a:lnTo>
                <a:lnTo>
                  <a:pt x="268197" y="151463"/>
                </a:lnTo>
                <a:lnTo>
                  <a:pt x="327077" y="137922"/>
                </a:lnTo>
                <a:lnTo>
                  <a:pt x="676080" y="137922"/>
                </a:lnTo>
                <a:lnTo>
                  <a:pt x="652543" y="115746"/>
                </a:lnTo>
                <a:lnTo>
                  <a:pt x="609906" y="86487"/>
                </a:lnTo>
                <a:lnTo>
                  <a:pt x="564699" y="62894"/>
                </a:lnTo>
                <a:lnTo>
                  <a:pt x="518151" y="42831"/>
                </a:lnTo>
                <a:lnTo>
                  <a:pt x="470597" y="26474"/>
                </a:lnTo>
                <a:lnTo>
                  <a:pt x="422373" y="14001"/>
                </a:lnTo>
                <a:lnTo>
                  <a:pt x="358980" y="3161"/>
                </a:lnTo>
                <a:lnTo>
                  <a:pt x="330075" y="355"/>
                </a:lnTo>
                <a:lnTo>
                  <a:pt x="316028" y="0"/>
                </a:lnTo>
                <a:close/>
              </a:path>
              <a:path w="833120" h="1760220">
                <a:moveTo>
                  <a:pt x="676080" y="137922"/>
                </a:moveTo>
                <a:lnTo>
                  <a:pt x="334189" y="137922"/>
                </a:lnTo>
                <a:lnTo>
                  <a:pt x="341555" y="138430"/>
                </a:lnTo>
                <a:lnTo>
                  <a:pt x="349175" y="139319"/>
                </a:lnTo>
                <a:lnTo>
                  <a:pt x="400709" y="151385"/>
                </a:lnTo>
                <a:lnTo>
                  <a:pt x="449981" y="166703"/>
                </a:lnTo>
                <a:lnTo>
                  <a:pt x="497301" y="185949"/>
                </a:lnTo>
                <a:lnTo>
                  <a:pt x="542977" y="209804"/>
                </a:lnTo>
                <a:lnTo>
                  <a:pt x="593126" y="258683"/>
                </a:lnTo>
                <a:lnTo>
                  <a:pt x="627559" y="315468"/>
                </a:lnTo>
                <a:lnTo>
                  <a:pt x="648044" y="366275"/>
                </a:lnTo>
                <a:lnTo>
                  <a:pt x="662278" y="418084"/>
                </a:lnTo>
                <a:lnTo>
                  <a:pt x="670582" y="470558"/>
                </a:lnTo>
                <a:lnTo>
                  <a:pt x="673279" y="523367"/>
                </a:lnTo>
                <a:lnTo>
                  <a:pt x="676757" y="574792"/>
                </a:lnTo>
                <a:lnTo>
                  <a:pt x="679231" y="626059"/>
                </a:lnTo>
                <a:lnTo>
                  <a:pt x="680690" y="677172"/>
                </a:lnTo>
                <a:lnTo>
                  <a:pt x="681125" y="728136"/>
                </a:lnTo>
                <a:lnTo>
                  <a:pt x="680526" y="778957"/>
                </a:lnTo>
                <a:lnTo>
                  <a:pt x="678882" y="829639"/>
                </a:lnTo>
                <a:lnTo>
                  <a:pt x="676184" y="880188"/>
                </a:lnTo>
                <a:lnTo>
                  <a:pt x="672422" y="930608"/>
                </a:lnTo>
                <a:lnTo>
                  <a:pt x="667585" y="980904"/>
                </a:lnTo>
                <a:lnTo>
                  <a:pt x="661663" y="1031082"/>
                </a:lnTo>
                <a:lnTo>
                  <a:pt x="654647" y="1081147"/>
                </a:lnTo>
                <a:lnTo>
                  <a:pt x="646526" y="1131103"/>
                </a:lnTo>
                <a:lnTo>
                  <a:pt x="637290" y="1180956"/>
                </a:lnTo>
                <a:lnTo>
                  <a:pt x="626929" y="1230710"/>
                </a:lnTo>
                <a:lnTo>
                  <a:pt x="615336" y="1280754"/>
                </a:lnTo>
                <a:lnTo>
                  <a:pt x="602794" y="1329944"/>
                </a:lnTo>
                <a:lnTo>
                  <a:pt x="587524" y="1382581"/>
                </a:lnTo>
                <a:lnTo>
                  <a:pt x="567980" y="1433887"/>
                </a:lnTo>
                <a:lnTo>
                  <a:pt x="543840" y="1482545"/>
                </a:lnTo>
                <a:lnTo>
                  <a:pt x="514783" y="1527238"/>
                </a:lnTo>
                <a:lnTo>
                  <a:pt x="480556" y="1562800"/>
                </a:lnTo>
                <a:lnTo>
                  <a:pt x="445377" y="1588112"/>
                </a:lnTo>
                <a:lnTo>
                  <a:pt x="409913" y="1603248"/>
                </a:lnTo>
                <a:lnTo>
                  <a:pt x="374829" y="1608277"/>
                </a:lnTo>
                <a:lnTo>
                  <a:pt x="644488" y="1608277"/>
                </a:lnTo>
                <a:lnTo>
                  <a:pt x="673708" y="1562482"/>
                </a:lnTo>
                <a:lnTo>
                  <a:pt x="694671" y="1520872"/>
                </a:lnTo>
                <a:lnTo>
                  <a:pt x="713095" y="1477306"/>
                </a:lnTo>
                <a:lnTo>
                  <a:pt x="729667" y="1432179"/>
                </a:lnTo>
                <a:lnTo>
                  <a:pt x="743977" y="1384271"/>
                </a:lnTo>
                <a:lnTo>
                  <a:pt x="757077" y="1336293"/>
                </a:lnTo>
                <a:lnTo>
                  <a:pt x="769001" y="1288243"/>
                </a:lnTo>
                <a:lnTo>
                  <a:pt x="779785" y="1240121"/>
                </a:lnTo>
                <a:lnTo>
                  <a:pt x="789462" y="1191928"/>
                </a:lnTo>
                <a:lnTo>
                  <a:pt x="798068" y="1143662"/>
                </a:lnTo>
                <a:lnTo>
                  <a:pt x="805637" y="1095325"/>
                </a:lnTo>
                <a:lnTo>
                  <a:pt x="812204" y="1046915"/>
                </a:lnTo>
                <a:lnTo>
                  <a:pt x="817803" y="998433"/>
                </a:lnTo>
                <a:lnTo>
                  <a:pt x="822468" y="949878"/>
                </a:lnTo>
                <a:lnTo>
                  <a:pt x="826235" y="901250"/>
                </a:lnTo>
                <a:lnTo>
                  <a:pt x="829138" y="852550"/>
                </a:lnTo>
                <a:lnTo>
                  <a:pt x="831211" y="803776"/>
                </a:lnTo>
                <a:lnTo>
                  <a:pt x="832490" y="754930"/>
                </a:lnTo>
                <a:lnTo>
                  <a:pt x="832970" y="709650"/>
                </a:lnTo>
                <a:lnTo>
                  <a:pt x="832856" y="670007"/>
                </a:lnTo>
                <a:lnTo>
                  <a:pt x="831902" y="607949"/>
                </a:lnTo>
                <a:lnTo>
                  <a:pt x="828277" y="561892"/>
                </a:lnTo>
                <a:lnTo>
                  <a:pt x="823939" y="515427"/>
                </a:lnTo>
                <a:lnTo>
                  <a:pt x="818218" y="468756"/>
                </a:lnTo>
                <a:lnTo>
                  <a:pt x="810444" y="422086"/>
                </a:lnTo>
                <a:lnTo>
                  <a:pt x="799946" y="375621"/>
                </a:lnTo>
                <a:lnTo>
                  <a:pt x="786055" y="329564"/>
                </a:lnTo>
                <a:lnTo>
                  <a:pt x="768341" y="279773"/>
                </a:lnTo>
                <a:lnTo>
                  <a:pt x="746624" y="232903"/>
                </a:lnTo>
                <a:lnTo>
                  <a:pt x="720412" y="189547"/>
                </a:lnTo>
                <a:lnTo>
                  <a:pt x="689215" y="150297"/>
                </a:lnTo>
                <a:lnTo>
                  <a:pt x="676080" y="137922"/>
                </a:lnTo>
                <a:close/>
              </a:path>
            </a:pathLst>
          </a:custGeom>
          <a:solidFill>
            <a:srgbClr val="9ADBEB"/>
          </a:solidFill>
        </p:spPr>
        <p:txBody>
          <a:bodyPr wrap="square" lIns="0" tIns="0" rIns="0" bIns="0" rtlCol="0"/>
          <a:lstStyle/>
          <a:p>
            <a:endParaRPr/>
          </a:p>
        </p:txBody>
      </p:sp>
      <p:sp>
        <p:nvSpPr>
          <p:cNvPr id="9" name="object 9"/>
          <p:cNvSpPr/>
          <p:nvPr/>
        </p:nvSpPr>
        <p:spPr>
          <a:xfrm>
            <a:off x="6073510" y="181355"/>
            <a:ext cx="1115060" cy="1579245"/>
          </a:xfrm>
          <a:custGeom>
            <a:avLst/>
            <a:gdLst/>
            <a:ahLst/>
            <a:cxnLst/>
            <a:rect l="l" t="t" r="r" b="b"/>
            <a:pathLst>
              <a:path w="1115059" h="1579245">
                <a:moveTo>
                  <a:pt x="821700" y="0"/>
                </a:moveTo>
                <a:lnTo>
                  <a:pt x="816366" y="0"/>
                </a:lnTo>
                <a:lnTo>
                  <a:pt x="811159" y="127"/>
                </a:lnTo>
                <a:lnTo>
                  <a:pt x="760142" y="5796"/>
                </a:lnTo>
                <a:lnTo>
                  <a:pt x="717322" y="16335"/>
                </a:lnTo>
                <a:lnTo>
                  <a:pt x="676525" y="32136"/>
                </a:lnTo>
                <a:lnTo>
                  <a:pt x="636788" y="53213"/>
                </a:lnTo>
                <a:lnTo>
                  <a:pt x="595142" y="79003"/>
                </a:lnTo>
                <a:lnTo>
                  <a:pt x="554793" y="108759"/>
                </a:lnTo>
                <a:lnTo>
                  <a:pt x="515755" y="142492"/>
                </a:lnTo>
                <a:lnTo>
                  <a:pt x="478038" y="180213"/>
                </a:lnTo>
                <a:lnTo>
                  <a:pt x="444860" y="217777"/>
                </a:lnTo>
                <a:lnTo>
                  <a:pt x="412784" y="256003"/>
                </a:lnTo>
                <a:lnTo>
                  <a:pt x="381809" y="294880"/>
                </a:lnTo>
                <a:lnTo>
                  <a:pt x="351934" y="334396"/>
                </a:lnTo>
                <a:lnTo>
                  <a:pt x="323162" y="374540"/>
                </a:lnTo>
                <a:lnTo>
                  <a:pt x="295490" y="415299"/>
                </a:lnTo>
                <a:lnTo>
                  <a:pt x="268920" y="456663"/>
                </a:lnTo>
                <a:lnTo>
                  <a:pt x="243452" y="498620"/>
                </a:lnTo>
                <a:lnTo>
                  <a:pt x="219087" y="541157"/>
                </a:lnTo>
                <a:lnTo>
                  <a:pt x="195823" y="584264"/>
                </a:lnTo>
                <a:lnTo>
                  <a:pt x="173661" y="627929"/>
                </a:lnTo>
                <a:lnTo>
                  <a:pt x="152602" y="672140"/>
                </a:lnTo>
                <a:lnTo>
                  <a:pt x="132646" y="716886"/>
                </a:lnTo>
                <a:lnTo>
                  <a:pt x="113792" y="762155"/>
                </a:lnTo>
                <a:lnTo>
                  <a:pt x="96042" y="807935"/>
                </a:lnTo>
                <a:lnTo>
                  <a:pt x="79394" y="854215"/>
                </a:lnTo>
                <a:lnTo>
                  <a:pt x="63850" y="900983"/>
                </a:lnTo>
                <a:lnTo>
                  <a:pt x="49409" y="948229"/>
                </a:lnTo>
                <a:lnTo>
                  <a:pt x="36072" y="995939"/>
                </a:lnTo>
                <a:lnTo>
                  <a:pt x="23839" y="1044102"/>
                </a:lnTo>
                <a:lnTo>
                  <a:pt x="12710" y="1092708"/>
                </a:lnTo>
                <a:lnTo>
                  <a:pt x="4236" y="1140953"/>
                </a:lnTo>
                <a:lnTo>
                  <a:pt x="0" y="1188687"/>
                </a:lnTo>
                <a:lnTo>
                  <a:pt x="0" y="1236250"/>
                </a:lnTo>
                <a:lnTo>
                  <a:pt x="4236" y="1283984"/>
                </a:lnTo>
                <a:lnTo>
                  <a:pt x="12710" y="1332230"/>
                </a:lnTo>
                <a:lnTo>
                  <a:pt x="27003" y="1379013"/>
                </a:lnTo>
                <a:lnTo>
                  <a:pt x="45777" y="1423453"/>
                </a:lnTo>
                <a:lnTo>
                  <a:pt x="70018" y="1464373"/>
                </a:lnTo>
                <a:lnTo>
                  <a:pt x="100716" y="1500594"/>
                </a:lnTo>
                <a:lnTo>
                  <a:pt x="138857" y="1530937"/>
                </a:lnTo>
                <a:lnTo>
                  <a:pt x="185430" y="1554226"/>
                </a:lnTo>
                <a:lnTo>
                  <a:pt x="249422" y="1572768"/>
                </a:lnTo>
                <a:lnTo>
                  <a:pt x="312938" y="1578737"/>
                </a:lnTo>
                <a:lnTo>
                  <a:pt x="367240" y="1574498"/>
                </a:lnTo>
                <a:lnTo>
                  <a:pt x="420650" y="1562163"/>
                </a:lnTo>
                <a:lnTo>
                  <a:pt x="472940" y="1542303"/>
                </a:lnTo>
                <a:lnTo>
                  <a:pt x="523885" y="1515491"/>
                </a:lnTo>
                <a:lnTo>
                  <a:pt x="556738" y="1490755"/>
                </a:lnTo>
                <a:lnTo>
                  <a:pt x="583352" y="1460388"/>
                </a:lnTo>
                <a:lnTo>
                  <a:pt x="291094" y="1434465"/>
                </a:lnTo>
                <a:lnTo>
                  <a:pt x="252164" y="1429769"/>
                </a:lnTo>
                <a:lnTo>
                  <a:pt x="193974" y="1391281"/>
                </a:lnTo>
                <a:lnTo>
                  <a:pt x="174762" y="1356868"/>
                </a:lnTo>
                <a:lnTo>
                  <a:pt x="157736" y="1311938"/>
                </a:lnTo>
                <a:lnTo>
                  <a:pt x="148311" y="1265289"/>
                </a:lnTo>
                <a:lnTo>
                  <a:pt x="145647" y="1216086"/>
                </a:lnTo>
                <a:lnTo>
                  <a:pt x="148902" y="1163494"/>
                </a:lnTo>
                <a:lnTo>
                  <a:pt x="157236" y="1106678"/>
                </a:lnTo>
                <a:lnTo>
                  <a:pt x="167729" y="1059529"/>
                </a:lnTo>
                <a:lnTo>
                  <a:pt x="179930" y="1012268"/>
                </a:lnTo>
                <a:lnTo>
                  <a:pt x="193810" y="964958"/>
                </a:lnTo>
                <a:lnTo>
                  <a:pt x="209339" y="917661"/>
                </a:lnTo>
                <a:lnTo>
                  <a:pt x="226486" y="870443"/>
                </a:lnTo>
                <a:lnTo>
                  <a:pt x="245223" y="823366"/>
                </a:lnTo>
                <a:lnTo>
                  <a:pt x="265520" y="776494"/>
                </a:lnTo>
                <a:lnTo>
                  <a:pt x="287346" y="729891"/>
                </a:lnTo>
                <a:lnTo>
                  <a:pt x="310672" y="683620"/>
                </a:lnTo>
                <a:lnTo>
                  <a:pt x="335469" y="637744"/>
                </a:lnTo>
                <a:lnTo>
                  <a:pt x="361706" y="592328"/>
                </a:lnTo>
                <a:lnTo>
                  <a:pt x="386186" y="548932"/>
                </a:lnTo>
                <a:lnTo>
                  <a:pt x="412027" y="505983"/>
                </a:lnTo>
                <a:lnTo>
                  <a:pt x="439271" y="463606"/>
                </a:lnTo>
                <a:lnTo>
                  <a:pt x="467957" y="421925"/>
                </a:lnTo>
                <a:lnTo>
                  <a:pt x="498125" y="381066"/>
                </a:lnTo>
                <a:lnTo>
                  <a:pt x="529816" y="341153"/>
                </a:lnTo>
                <a:lnTo>
                  <a:pt x="563069" y="302312"/>
                </a:lnTo>
                <a:lnTo>
                  <a:pt x="597926" y="264668"/>
                </a:lnTo>
                <a:lnTo>
                  <a:pt x="653901" y="216265"/>
                </a:lnTo>
                <a:lnTo>
                  <a:pt x="717687" y="173101"/>
                </a:lnTo>
                <a:lnTo>
                  <a:pt x="756977" y="156829"/>
                </a:lnTo>
                <a:lnTo>
                  <a:pt x="798840" y="148463"/>
                </a:lnTo>
                <a:lnTo>
                  <a:pt x="810651" y="147701"/>
                </a:lnTo>
                <a:lnTo>
                  <a:pt x="1071536" y="147701"/>
                </a:lnTo>
                <a:lnTo>
                  <a:pt x="1055568" y="120068"/>
                </a:lnTo>
                <a:lnTo>
                  <a:pt x="1026508" y="85061"/>
                </a:lnTo>
                <a:lnTo>
                  <a:pt x="992372" y="55514"/>
                </a:lnTo>
                <a:lnTo>
                  <a:pt x="953991" y="31832"/>
                </a:lnTo>
                <a:lnTo>
                  <a:pt x="912197" y="14416"/>
                </a:lnTo>
                <a:lnTo>
                  <a:pt x="867823" y="3671"/>
                </a:lnTo>
                <a:lnTo>
                  <a:pt x="821700" y="0"/>
                </a:lnTo>
                <a:close/>
              </a:path>
              <a:path w="1115059" h="1579245">
                <a:moveTo>
                  <a:pt x="1071536" y="147701"/>
                </a:moveTo>
                <a:lnTo>
                  <a:pt x="816239" y="147701"/>
                </a:lnTo>
                <a:lnTo>
                  <a:pt x="870186" y="155997"/>
                </a:lnTo>
                <a:lnTo>
                  <a:pt x="913203" y="180165"/>
                </a:lnTo>
                <a:lnTo>
                  <a:pt x="943933" y="219120"/>
                </a:lnTo>
                <a:lnTo>
                  <a:pt x="961019" y="271780"/>
                </a:lnTo>
                <a:lnTo>
                  <a:pt x="964114" y="328009"/>
                </a:lnTo>
                <a:lnTo>
                  <a:pt x="961309" y="382922"/>
                </a:lnTo>
                <a:lnTo>
                  <a:pt x="953438" y="436847"/>
                </a:lnTo>
                <a:lnTo>
                  <a:pt x="941337" y="490114"/>
                </a:lnTo>
                <a:lnTo>
                  <a:pt x="925840" y="543052"/>
                </a:lnTo>
                <a:lnTo>
                  <a:pt x="907132" y="590457"/>
                </a:lnTo>
                <a:lnTo>
                  <a:pt x="887882" y="637744"/>
                </a:lnTo>
                <a:lnTo>
                  <a:pt x="868245" y="684250"/>
                </a:lnTo>
                <a:lnTo>
                  <a:pt x="847814" y="730646"/>
                </a:lnTo>
                <a:lnTo>
                  <a:pt x="826555" y="776715"/>
                </a:lnTo>
                <a:lnTo>
                  <a:pt x="804342" y="822461"/>
                </a:lnTo>
                <a:lnTo>
                  <a:pt x="781049" y="867889"/>
                </a:lnTo>
                <a:lnTo>
                  <a:pt x="756549" y="913003"/>
                </a:lnTo>
                <a:lnTo>
                  <a:pt x="730907" y="958877"/>
                </a:lnTo>
                <a:lnTo>
                  <a:pt x="680175" y="1050859"/>
                </a:lnTo>
                <a:lnTo>
                  <a:pt x="654555" y="1096673"/>
                </a:lnTo>
                <a:lnTo>
                  <a:pt x="628414" y="1142176"/>
                </a:lnTo>
                <a:lnTo>
                  <a:pt x="601486" y="1187219"/>
                </a:lnTo>
                <a:lnTo>
                  <a:pt x="573509" y="1231657"/>
                </a:lnTo>
                <a:lnTo>
                  <a:pt x="544216" y="1275344"/>
                </a:lnTo>
                <a:lnTo>
                  <a:pt x="513344" y="1318133"/>
                </a:lnTo>
                <a:lnTo>
                  <a:pt x="477684" y="1361345"/>
                </a:lnTo>
                <a:lnTo>
                  <a:pt x="438166" y="1394085"/>
                </a:lnTo>
                <a:lnTo>
                  <a:pt x="394252" y="1416851"/>
                </a:lnTo>
                <a:lnTo>
                  <a:pt x="345407" y="1430144"/>
                </a:lnTo>
                <a:lnTo>
                  <a:pt x="291094" y="1434465"/>
                </a:lnTo>
                <a:lnTo>
                  <a:pt x="601310" y="1434465"/>
                </a:lnTo>
                <a:lnTo>
                  <a:pt x="606681" y="1426712"/>
                </a:lnTo>
                <a:lnTo>
                  <a:pt x="629676" y="1392047"/>
                </a:lnTo>
                <a:lnTo>
                  <a:pt x="659674" y="1351611"/>
                </a:lnTo>
                <a:lnTo>
                  <a:pt x="688864" y="1310834"/>
                </a:lnTo>
                <a:lnTo>
                  <a:pt x="717259" y="1269711"/>
                </a:lnTo>
                <a:lnTo>
                  <a:pt x="744875" y="1228238"/>
                </a:lnTo>
                <a:lnTo>
                  <a:pt x="771726" y="1186411"/>
                </a:lnTo>
                <a:lnTo>
                  <a:pt x="797828" y="1144223"/>
                </a:lnTo>
                <a:lnTo>
                  <a:pt x="823197" y="1101671"/>
                </a:lnTo>
                <a:lnTo>
                  <a:pt x="847846" y="1058751"/>
                </a:lnTo>
                <a:lnTo>
                  <a:pt x="871791" y="1015457"/>
                </a:lnTo>
                <a:lnTo>
                  <a:pt x="895047" y="971784"/>
                </a:lnTo>
                <a:lnTo>
                  <a:pt x="917630" y="927729"/>
                </a:lnTo>
                <a:lnTo>
                  <a:pt x="939554" y="883286"/>
                </a:lnTo>
                <a:lnTo>
                  <a:pt x="960834" y="838452"/>
                </a:lnTo>
                <a:lnTo>
                  <a:pt x="981485" y="793220"/>
                </a:lnTo>
                <a:lnTo>
                  <a:pt x="1001523" y="747587"/>
                </a:lnTo>
                <a:lnTo>
                  <a:pt x="1020963" y="701548"/>
                </a:lnTo>
                <a:lnTo>
                  <a:pt x="1038517" y="657213"/>
                </a:lnTo>
                <a:lnTo>
                  <a:pt x="1055478" y="612088"/>
                </a:lnTo>
                <a:lnTo>
                  <a:pt x="1071255" y="565975"/>
                </a:lnTo>
                <a:lnTo>
                  <a:pt x="1085253" y="518677"/>
                </a:lnTo>
                <a:lnTo>
                  <a:pt x="1096880" y="469996"/>
                </a:lnTo>
                <a:lnTo>
                  <a:pt x="1105545" y="419735"/>
                </a:lnTo>
                <a:lnTo>
                  <a:pt x="1113383" y="367817"/>
                </a:lnTo>
                <a:lnTo>
                  <a:pt x="1114911" y="313578"/>
                </a:lnTo>
                <a:lnTo>
                  <a:pt x="1109152" y="258697"/>
                </a:lnTo>
                <a:lnTo>
                  <a:pt x="1095131" y="204851"/>
                </a:lnTo>
                <a:lnTo>
                  <a:pt x="1078720" y="160132"/>
                </a:lnTo>
                <a:lnTo>
                  <a:pt x="1071536" y="147701"/>
                </a:lnTo>
                <a:close/>
              </a:path>
            </a:pathLst>
          </a:custGeom>
          <a:solidFill>
            <a:srgbClr val="81D2E7"/>
          </a:solidFill>
        </p:spPr>
        <p:txBody>
          <a:bodyPr wrap="square" lIns="0" tIns="0" rIns="0" bIns="0" rtlCol="0"/>
          <a:lstStyle/>
          <a:p>
            <a:endParaRPr/>
          </a:p>
        </p:txBody>
      </p:sp>
      <p:sp>
        <p:nvSpPr>
          <p:cNvPr id="10" name="object 10"/>
          <p:cNvSpPr/>
          <p:nvPr/>
        </p:nvSpPr>
        <p:spPr>
          <a:xfrm>
            <a:off x="674144" y="1803019"/>
            <a:ext cx="4512945" cy="2654935"/>
          </a:xfrm>
          <a:custGeom>
            <a:avLst/>
            <a:gdLst/>
            <a:ahLst/>
            <a:cxnLst/>
            <a:rect l="l" t="t" r="r" b="b"/>
            <a:pathLst>
              <a:path w="4512945" h="2654935">
                <a:moveTo>
                  <a:pt x="3591277" y="0"/>
                </a:moveTo>
                <a:lnTo>
                  <a:pt x="3488840" y="412"/>
                </a:lnTo>
                <a:lnTo>
                  <a:pt x="3382041" y="1625"/>
                </a:lnTo>
                <a:lnTo>
                  <a:pt x="3271311" y="3601"/>
                </a:lnTo>
                <a:lnTo>
                  <a:pt x="3157085" y="6301"/>
                </a:lnTo>
                <a:lnTo>
                  <a:pt x="3039794" y="9687"/>
                </a:lnTo>
                <a:lnTo>
                  <a:pt x="2919873" y="13722"/>
                </a:lnTo>
                <a:lnTo>
                  <a:pt x="2736006" y="20907"/>
                </a:lnTo>
                <a:lnTo>
                  <a:pt x="2548655" y="29338"/>
                </a:lnTo>
                <a:lnTo>
                  <a:pt x="2359283" y="38886"/>
                </a:lnTo>
                <a:lnTo>
                  <a:pt x="2169350" y="49424"/>
                </a:lnTo>
                <a:lnTo>
                  <a:pt x="1980318" y="60823"/>
                </a:lnTo>
                <a:lnTo>
                  <a:pt x="1793650" y="72955"/>
                </a:lnTo>
                <a:lnTo>
                  <a:pt x="1610806" y="85693"/>
                </a:lnTo>
                <a:lnTo>
                  <a:pt x="1433248" y="98907"/>
                </a:lnTo>
                <a:lnTo>
                  <a:pt x="1262437" y="112471"/>
                </a:lnTo>
                <a:lnTo>
                  <a:pt x="1099836" y="126255"/>
                </a:lnTo>
                <a:lnTo>
                  <a:pt x="946906" y="140132"/>
                </a:lnTo>
                <a:lnTo>
                  <a:pt x="805108" y="153973"/>
                </a:lnTo>
                <a:lnTo>
                  <a:pt x="717482" y="163118"/>
                </a:lnTo>
                <a:lnTo>
                  <a:pt x="635887" y="172153"/>
                </a:lnTo>
                <a:lnTo>
                  <a:pt x="560755" y="181038"/>
                </a:lnTo>
                <a:lnTo>
                  <a:pt x="492520" y="189738"/>
                </a:lnTo>
                <a:lnTo>
                  <a:pt x="431614" y="198212"/>
                </a:lnTo>
                <a:lnTo>
                  <a:pt x="378471" y="206425"/>
                </a:lnTo>
                <a:lnTo>
                  <a:pt x="333523" y="214337"/>
                </a:lnTo>
                <a:lnTo>
                  <a:pt x="282416" y="225558"/>
                </a:lnTo>
                <a:lnTo>
                  <a:pt x="231686" y="250195"/>
                </a:lnTo>
                <a:lnTo>
                  <a:pt x="196715" y="286817"/>
                </a:lnTo>
                <a:lnTo>
                  <a:pt x="164944" y="337697"/>
                </a:lnTo>
                <a:lnTo>
                  <a:pt x="136282" y="401555"/>
                </a:lnTo>
                <a:lnTo>
                  <a:pt x="123088" y="437952"/>
                </a:lnTo>
                <a:lnTo>
                  <a:pt x="110637" y="477113"/>
                </a:lnTo>
                <a:lnTo>
                  <a:pt x="98917" y="518880"/>
                </a:lnTo>
                <a:lnTo>
                  <a:pt x="87917" y="563092"/>
                </a:lnTo>
                <a:lnTo>
                  <a:pt x="77625" y="609590"/>
                </a:lnTo>
                <a:lnTo>
                  <a:pt x="68031" y="658214"/>
                </a:lnTo>
                <a:lnTo>
                  <a:pt x="59123" y="708803"/>
                </a:lnTo>
                <a:lnTo>
                  <a:pt x="50888" y="761199"/>
                </a:lnTo>
                <a:lnTo>
                  <a:pt x="43317" y="815240"/>
                </a:lnTo>
                <a:lnTo>
                  <a:pt x="36397" y="870769"/>
                </a:lnTo>
                <a:lnTo>
                  <a:pt x="30117" y="927623"/>
                </a:lnTo>
                <a:lnTo>
                  <a:pt x="24465" y="985645"/>
                </a:lnTo>
                <a:lnTo>
                  <a:pt x="19430" y="1044674"/>
                </a:lnTo>
                <a:lnTo>
                  <a:pt x="15002" y="1104549"/>
                </a:lnTo>
                <a:lnTo>
                  <a:pt x="11167" y="1165112"/>
                </a:lnTo>
                <a:lnTo>
                  <a:pt x="7915" y="1226203"/>
                </a:lnTo>
                <a:lnTo>
                  <a:pt x="5235" y="1287660"/>
                </a:lnTo>
                <a:lnTo>
                  <a:pt x="3115" y="1349326"/>
                </a:lnTo>
                <a:lnTo>
                  <a:pt x="1543" y="1411040"/>
                </a:lnTo>
                <a:lnTo>
                  <a:pt x="508" y="1472642"/>
                </a:lnTo>
                <a:lnTo>
                  <a:pt x="0" y="1533972"/>
                </a:lnTo>
                <a:lnTo>
                  <a:pt x="5" y="1594870"/>
                </a:lnTo>
                <a:lnTo>
                  <a:pt x="513" y="1655177"/>
                </a:lnTo>
                <a:lnTo>
                  <a:pt x="1513" y="1714733"/>
                </a:lnTo>
                <a:lnTo>
                  <a:pt x="2992" y="1773378"/>
                </a:lnTo>
                <a:lnTo>
                  <a:pt x="4940" y="1830951"/>
                </a:lnTo>
                <a:lnTo>
                  <a:pt x="7346" y="1887295"/>
                </a:lnTo>
                <a:lnTo>
                  <a:pt x="10196" y="1942247"/>
                </a:lnTo>
                <a:lnTo>
                  <a:pt x="13482" y="1995649"/>
                </a:lnTo>
                <a:lnTo>
                  <a:pt x="17190" y="2047341"/>
                </a:lnTo>
                <a:lnTo>
                  <a:pt x="21309" y="2097163"/>
                </a:lnTo>
                <a:lnTo>
                  <a:pt x="25829" y="2144955"/>
                </a:lnTo>
                <a:lnTo>
                  <a:pt x="30737" y="2190557"/>
                </a:lnTo>
                <a:lnTo>
                  <a:pt x="36022" y="2233810"/>
                </a:lnTo>
                <a:lnTo>
                  <a:pt x="41673" y="2274553"/>
                </a:lnTo>
                <a:lnTo>
                  <a:pt x="47678" y="2312628"/>
                </a:lnTo>
                <a:lnTo>
                  <a:pt x="60706" y="2380129"/>
                </a:lnTo>
                <a:lnTo>
                  <a:pt x="75013" y="2435035"/>
                </a:lnTo>
                <a:lnTo>
                  <a:pt x="90509" y="2476068"/>
                </a:lnTo>
                <a:lnTo>
                  <a:pt x="121024" y="2505803"/>
                </a:lnTo>
                <a:lnTo>
                  <a:pt x="157674" y="2524083"/>
                </a:lnTo>
                <a:lnTo>
                  <a:pt x="206577" y="2541134"/>
                </a:lnTo>
                <a:lnTo>
                  <a:pt x="267050" y="2556964"/>
                </a:lnTo>
                <a:lnTo>
                  <a:pt x="338413" y="2571580"/>
                </a:lnTo>
                <a:lnTo>
                  <a:pt x="377965" y="2578435"/>
                </a:lnTo>
                <a:lnTo>
                  <a:pt x="419984" y="2584988"/>
                </a:lnTo>
                <a:lnTo>
                  <a:pt x="464385" y="2591241"/>
                </a:lnTo>
                <a:lnTo>
                  <a:pt x="511083" y="2597195"/>
                </a:lnTo>
                <a:lnTo>
                  <a:pt x="559992" y="2602850"/>
                </a:lnTo>
                <a:lnTo>
                  <a:pt x="611028" y="2608208"/>
                </a:lnTo>
                <a:lnTo>
                  <a:pt x="664106" y="2613268"/>
                </a:lnTo>
                <a:lnTo>
                  <a:pt x="719139" y="2618033"/>
                </a:lnTo>
                <a:lnTo>
                  <a:pt x="776044" y="2622502"/>
                </a:lnTo>
                <a:lnTo>
                  <a:pt x="834735" y="2626677"/>
                </a:lnTo>
                <a:lnTo>
                  <a:pt x="895126" y="2630558"/>
                </a:lnTo>
                <a:lnTo>
                  <a:pt x="957134" y="2634146"/>
                </a:lnTo>
                <a:lnTo>
                  <a:pt x="1020672" y="2637443"/>
                </a:lnTo>
                <a:lnTo>
                  <a:pt x="1085655" y="2640449"/>
                </a:lnTo>
                <a:lnTo>
                  <a:pt x="1151998" y="2643164"/>
                </a:lnTo>
                <a:lnTo>
                  <a:pt x="1219617" y="2645590"/>
                </a:lnTo>
                <a:lnTo>
                  <a:pt x="1288426" y="2647727"/>
                </a:lnTo>
                <a:lnTo>
                  <a:pt x="1358340" y="2649577"/>
                </a:lnTo>
                <a:lnTo>
                  <a:pt x="1429274" y="2651140"/>
                </a:lnTo>
                <a:lnTo>
                  <a:pt x="1501142" y="2652417"/>
                </a:lnTo>
                <a:lnTo>
                  <a:pt x="1573860" y="2653408"/>
                </a:lnTo>
                <a:lnTo>
                  <a:pt x="1647342" y="2654116"/>
                </a:lnTo>
                <a:lnTo>
                  <a:pt x="1721503" y="2654539"/>
                </a:lnTo>
                <a:lnTo>
                  <a:pt x="1861752" y="2654574"/>
                </a:lnTo>
                <a:lnTo>
                  <a:pt x="1993668" y="2653722"/>
                </a:lnTo>
                <a:lnTo>
                  <a:pt x="2126453" y="2652022"/>
                </a:lnTo>
                <a:lnTo>
                  <a:pt x="2259655" y="2649479"/>
                </a:lnTo>
                <a:lnTo>
                  <a:pt x="2392827" y="2646098"/>
                </a:lnTo>
                <a:lnTo>
                  <a:pt x="2525518" y="2641882"/>
                </a:lnTo>
                <a:lnTo>
                  <a:pt x="2657278" y="2636836"/>
                </a:lnTo>
                <a:lnTo>
                  <a:pt x="2787659" y="2630966"/>
                </a:lnTo>
                <a:lnTo>
                  <a:pt x="2916211" y="2624274"/>
                </a:lnTo>
                <a:lnTo>
                  <a:pt x="3042484" y="2616766"/>
                </a:lnTo>
                <a:lnTo>
                  <a:pt x="3166029" y="2608446"/>
                </a:lnTo>
                <a:lnTo>
                  <a:pt x="3226638" y="2603983"/>
                </a:lnTo>
                <a:lnTo>
                  <a:pt x="3286397" y="2599319"/>
                </a:lnTo>
                <a:lnTo>
                  <a:pt x="3345248" y="2594454"/>
                </a:lnTo>
                <a:lnTo>
                  <a:pt x="3403137" y="2589389"/>
                </a:lnTo>
                <a:lnTo>
                  <a:pt x="3460007" y="2584124"/>
                </a:lnTo>
                <a:lnTo>
                  <a:pt x="3515801" y="2578661"/>
                </a:lnTo>
                <a:lnTo>
                  <a:pt x="3570464" y="2572998"/>
                </a:lnTo>
                <a:lnTo>
                  <a:pt x="3623939" y="2567138"/>
                </a:lnTo>
                <a:lnTo>
                  <a:pt x="3676171" y="2561081"/>
                </a:lnTo>
                <a:lnTo>
                  <a:pt x="3727102" y="2554827"/>
                </a:lnTo>
                <a:lnTo>
                  <a:pt x="3776677" y="2548376"/>
                </a:lnTo>
                <a:lnTo>
                  <a:pt x="3824840" y="2541730"/>
                </a:lnTo>
                <a:lnTo>
                  <a:pt x="3871534" y="2534888"/>
                </a:lnTo>
                <a:lnTo>
                  <a:pt x="3916703" y="2527853"/>
                </a:lnTo>
                <a:lnTo>
                  <a:pt x="3960292" y="2520623"/>
                </a:lnTo>
                <a:lnTo>
                  <a:pt x="4002243" y="2513199"/>
                </a:lnTo>
                <a:lnTo>
                  <a:pt x="4042501" y="2505583"/>
                </a:lnTo>
                <a:lnTo>
                  <a:pt x="4081009" y="2497775"/>
                </a:lnTo>
                <a:lnTo>
                  <a:pt x="4152553" y="2481583"/>
                </a:lnTo>
                <a:lnTo>
                  <a:pt x="4216424" y="2464628"/>
                </a:lnTo>
                <a:lnTo>
                  <a:pt x="4272174" y="2446916"/>
                </a:lnTo>
                <a:lnTo>
                  <a:pt x="4319352" y="2428450"/>
                </a:lnTo>
                <a:lnTo>
                  <a:pt x="4357510" y="2409235"/>
                </a:lnTo>
                <a:lnTo>
                  <a:pt x="4396850" y="2379017"/>
                </a:lnTo>
                <a:lnTo>
                  <a:pt x="4417774" y="2346256"/>
                </a:lnTo>
                <a:lnTo>
                  <a:pt x="4440708" y="2290987"/>
                </a:lnTo>
                <a:lnTo>
                  <a:pt x="4460191" y="2222634"/>
                </a:lnTo>
                <a:lnTo>
                  <a:pt x="4468685" y="2183960"/>
                </a:lnTo>
                <a:lnTo>
                  <a:pt x="4476370" y="2142508"/>
                </a:lnTo>
                <a:lnTo>
                  <a:pt x="4483267" y="2098439"/>
                </a:lnTo>
                <a:lnTo>
                  <a:pt x="4489393" y="2051919"/>
                </a:lnTo>
                <a:lnTo>
                  <a:pt x="4494766" y="2003112"/>
                </a:lnTo>
                <a:lnTo>
                  <a:pt x="4499405" y="1952181"/>
                </a:lnTo>
                <a:lnTo>
                  <a:pt x="4503329" y="1899289"/>
                </a:lnTo>
                <a:lnTo>
                  <a:pt x="4506556" y="1844602"/>
                </a:lnTo>
                <a:lnTo>
                  <a:pt x="4509105" y="1788282"/>
                </a:lnTo>
                <a:lnTo>
                  <a:pt x="4510993" y="1730495"/>
                </a:lnTo>
                <a:lnTo>
                  <a:pt x="4512239" y="1671402"/>
                </a:lnTo>
                <a:lnTo>
                  <a:pt x="4512861" y="1611170"/>
                </a:lnTo>
                <a:lnTo>
                  <a:pt x="4512879" y="1549960"/>
                </a:lnTo>
                <a:lnTo>
                  <a:pt x="4512310" y="1487938"/>
                </a:lnTo>
                <a:lnTo>
                  <a:pt x="4511173" y="1425267"/>
                </a:lnTo>
                <a:lnTo>
                  <a:pt x="4509486" y="1362111"/>
                </a:lnTo>
                <a:lnTo>
                  <a:pt x="4507268" y="1298634"/>
                </a:lnTo>
                <a:lnTo>
                  <a:pt x="4504537" y="1234999"/>
                </a:lnTo>
                <a:lnTo>
                  <a:pt x="4501311" y="1171371"/>
                </a:lnTo>
                <a:lnTo>
                  <a:pt x="4497610" y="1107914"/>
                </a:lnTo>
                <a:lnTo>
                  <a:pt x="4493450" y="1044791"/>
                </a:lnTo>
                <a:lnTo>
                  <a:pt x="4488852" y="982167"/>
                </a:lnTo>
                <a:lnTo>
                  <a:pt x="4483832" y="920204"/>
                </a:lnTo>
                <a:lnTo>
                  <a:pt x="4478410" y="859068"/>
                </a:lnTo>
                <a:lnTo>
                  <a:pt x="4472605" y="798921"/>
                </a:lnTo>
                <a:lnTo>
                  <a:pt x="4466433" y="739929"/>
                </a:lnTo>
                <a:lnTo>
                  <a:pt x="4459915" y="682254"/>
                </a:lnTo>
                <a:lnTo>
                  <a:pt x="4453067" y="626061"/>
                </a:lnTo>
                <a:lnTo>
                  <a:pt x="4445910" y="571513"/>
                </a:lnTo>
                <a:lnTo>
                  <a:pt x="4438460" y="518774"/>
                </a:lnTo>
                <a:lnTo>
                  <a:pt x="4430737" y="468009"/>
                </a:lnTo>
                <a:lnTo>
                  <a:pt x="4422759" y="419381"/>
                </a:lnTo>
                <a:lnTo>
                  <a:pt x="4414544" y="373053"/>
                </a:lnTo>
                <a:lnTo>
                  <a:pt x="4406111" y="329191"/>
                </a:lnTo>
                <a:lnTo>
                  <a:pt x="4397478" y="287957"/>
                </a:lnTo>
                <a:lnTo>
                  <a:pt x="4388664" y="249516"/>
                </a:lnTo>
                <a:lnTo>
                  <a:pt x="4370565" y="181668"/>
                </a:lnTo>
                <a:lnTo>
                  <a:pt x="4351961" y="126957"/>
                </a:lnTo>
                <a:lnTo>
                  <a:pt x="4333000" y="86693"/>
                </a:lnTo>
                <a:lnTo>
                  <a:pt x="4293875" y="53266"/>
                </a:lnTo>
                <a:lnTo>
                  <a:pt x="4240043" y="37345"/>
                </a:lnTo>
                <a:lnTo>
                  <a:pt x="4163755" y="24469"/>
                </a:lnTo>
                <a:lnTo>
                  <a:pt x="4117758" y="19124"/>
                </a:lnTo>
                <a:lnTo>
                  <a:pt x="4066828" y="14481"/>
                </a:lnTo>
                <a:lnTo>
                  <a:pt x="4011192" y="10521"/>
                </a:lnTo>
                <a:lnTo>
                  <a:pt x="3951077" y="7224"/>
                </a:lnTo>
                <a:lnTo>
                  <a:pt x="3886712" y="4571"/>
                </a:lnTo>
                <a:lnTo>
                  <a:pt x="3818321" y="2542"/>
                </a:lnTo>
                <a:lnTo>
                  <a:pt x="3746134" y="1116"/>
                </a:lnTo>
                <a:lnTo>
                  <a:pt x="3670377" y="275"/>
                </a:lnTo>
                <a:lnTo>
                  <a:pt x="3591277" y="0"/>
                </a:lnTo>
                <a:close/>
              </a:path>
            </a:pathLst>
          </a:custGeom>
          <a:solidFill>
            <a:srgbClr val="2FA7CE"/>
          </a:solidFill>
        </p:spPr>
        <p:txBody>
          <a:bodyPr wrap="square" lIns="0" tIns="0" rIns="0" bIns="0" rtlCol="0"/>
          <a:lstStyle/>
          <a:p>
            <a:endParaRPr/>
          </a:p>
        </p:txBody>
      </p:sp>
      <p:sp>
        <p:nvSpPr>
          <p:cNvPr id="11" name="object 11"/>
          <p:cNvSpPr txBox="1"/>
          <p:nvPr/>
        </p:nvSpPr>
        <p:spPr>
          <a:xfrm>
            <a:off x="1008075" y="2182494"/>
            <a:ext cx="3886835" cy="1701800"/>
          </a:xfrm>
          <a:prstGeom prst="rect">
            <a:avLst/>
          </a:prstGeom>
        </p:spPr>
        <p:txBody>
          <a:bodyPr vert="horz" wrap="square" lIns="0" tIns="12065" rIns="0" bIns="0" rtlCol="0">
            <a:spAutoFit/>
          </a:bodyPr>
          <a:lstStyle/>
          <a:p>
            <a:pPr marL="635" algn="ctr">
              <a:lnSpc>
                <a:spcPct val="100000"/>
              </a:lnSpc>
              <a:spcBef>
                <a:spcPts val="95"/>
              </a:spcBef>
            </a:pPr>
            <a:r>
              <a:rPr sz="2200" spc="-10" dirty="0">
                <a:solidFill>
                  <a:srgbClr val="FFFFFF"/>
                </a:solidFill>
                <a:latin typeface="Tahoma"/>
                <a:cs typeface="Tahoma"/>
              </a:rPr>
              <a:t>İletişim</a:t>
            </a:r>
            <a:r>
              <a:rPr sz="2200" spc="-220" dirty="0">
                <a:solidFill>
                  <a:srgbClr val="FFFFFF"/>
                </a:solidFill>
                <a:latin typeface="Tahoma"/>
                <a:cs typeface="Tahoma"/>
              </a:rPr>
              <a:t> </a:t>
            </a:r>
            <a:r>
              <a:rPr sz="2200" spc="-30" dirty="0">
                <a:solidFill>
                  <a:srgbClr val="FFFFFF"/>
                </a:solidFill>
                <a:latin typeface="Tahoma"/>
                <a:cs typeface="Tahoma"/>
              </a:rPr>
              <a:t>en</a:t>
            </a:r>
            <a:r>
              <a:rPr sz="2200" spc="-220" dirty="0">
                <a:solidFill>
                  <a:srgbClr val="FFFFFF"/>
                </a:solidFill>
                <a:latin typeface="Tahoma"/>
                <a:cs typeface="Tahoma"/>
              </a:rPr>
              <a:t> </a:t>
            </a:r>
            <a:r>
              <a:rPr sz="2200" dirty="0">
                <a:solidFill>
                  <a:srgbClr val="FFFFFF"/>
                </a:solidFill>
                <a:latin typeface="Tahoma"/>
                <a:cs typeface="Tahoma"/>
              </a:rPr>
              <a:t>temel</a:t>
            </a:r>
            <a:r>
              <a:rPr sz="2200" spc="-215" dirty="0">
                <a:solidFill>
                  <a:srgbClr val="FFFFFF"/>
                </a:solidFill>
                <a:latin typeface="Tahoma"/>
                <a:cs typeface="Tahoma"/>
              </a:rPr>
              <a:t> </a:t>
            </a:r>
            <a:r>
              <a:rPr sz="2200" spc="-10" dirty="0">
                <a:solidFill>
                  <a:srgbClr val="FFFFFF"/>
                </a:solidFill>
                <a:latin typeface="Tahoma"/>
                <a:cs typeface="Tahoma"/>
              </a:rPr>
              <a:t>tanımıyla;</a:t>
            </a:r>
            <a:endParaRPr sz="2200">
              <a:latin typeface="Tahoma"/>
              <a:cs typeface="Tahoma"/>
            </a:endParaRPr>
          </a:p>
          <a:p>
            <a:pPr>
              <a:lnSpc>
                <a:spcPct val="100000"/>
              </a:lnSpc>
              <a:spcBef>
                <a:spcPts val="45"/>
              </a:spcBef>
            </a:pPr>
            <a:endParaRPr sz="2150">
              <a:latin typeface="Tahoma"/>
              <a:cs typeface="Tahoma"/>
            </a:endParaRPr>
          </a:p>
          <a:p>
            <a:pPr marL="12700" marR="5080" algn="ctr">
              <a:lnSpc>
                <a:spcPct val="100000"/>
              </a:lnSpc>
            </a:pPr>
            <a:r>
              <a:rPr sz="2200" dirty="0">
                <a:solidFill>
                  <a:srgbClr val="FFFFFF"/>
                </a:solidFill>
                <a:latin typeface="Tahoma"/>
                <a:cs typeface="Tahoma"/>
              </a:rPr>
              <a:t>Bir</a:t>
            </a:r>
            <a:r>
              <a:rPr sz="2200" spc="-210" dirty="0">
                <a:solidFill>
                  <a:srgbClr val="FFFFFF"/>
                </a:solidFill>
                <a:latin typeface="Tahoma"/>
                <a:cs typeface="Tahoma"/>
              </a:rPr>
              <a:t> </a:t>
            </a:r>
            <a:r>
              <a:rPr sz="2200" spc="-10" dirty="0">
                <a:solidFill>
                  <a:srgbClr val="FFFFFF"/>
                </a:solidFill>
                <a:latin typeface="Tahoma"/>
                <a:cs typeface="Tahoma"/>
              </a:rPr>
              <a:t>bireyin</a:t>
            </a:r>
            <a:r>
              <a:rPr sz="2200" spc="-210" dirty="0">
                <a:solidFill>
                  <a:srgbClr val="FFFFFF"/>
                </a:solidFill>
                <a:latin typeface="Tahoma"/>
                <a:cs typeface="Tahoma"/>
              </a:rPr>
              <a:t> </a:t>
            </a:r>
            <a:r>
              <a:rPr sz="2200" spc="-10" dirty="0">
                <a:solidFill>
                  <a:srgbClr val="FFFFFF"/>
                </a:solidFill>
                <a:latin typeface="Tahoma"/>
                <a:cs typeface="Tahoma"/>
              </a:rPr>
              <a:t>başka</a:t>
            </a:r>
            <a:r>
              <a:rPr sz="2200" spc="-225" dirty="0">
                <a:solidFill>
                  <a:srgbClr val="FFFFFF"/>
                </a:solidFill>
                <a:latin typeface="Tahoma"/>
                <a:cs typeface="Tahoma"/>
              </a:rPr>
              <a:t> </a:t>
            </a:r>
            <a:r>
              <a:rPr sz="2200" dirty="0">
                <a:solidFill>
                  <a:srgbClr val="FFFFFF"/>
                </a:solidFill>
                <a:latin typeface="Tahoma"/>
                <a:cs typeface="Tahoma"/>
              </a:rPr>
              <a:t>bir</a:t>
            </a:r>
            <a:r>
              <a:rPr sz="2200" spc="-204" dirty="0">
                <a:solidFill>
                  <a:srgbClr val="FFFFFF"/>
                </a:solidFill>
                <a:latin typeface="Tahoma"/>
                <a:cs typeface="Tahoma"/>
              </a:rPr>
              <a:t> </a:t>
            </a:r>
            <a:r>
              <a:rPr sz="2200" spc="-10" dirty="0">
                <a:solidFill>
                  <a:srgbClr val="FFFFFF"/>
                </a:solidFill>
                <a:latin typeface="Tahoma"/>
                <a:cs typeface="Tahoma"/>
              </a:rPr>
              <a:t>bireye</a:t>
            </a:r>
            <a:r>
              <a:rPr sz="2200" spc="-210" dirty="0">
                <a:solidFill>
                  <a:srgbClr val="FFFFFF"/>
                </a:solidFill>
                <a:latin typeface="Tahoma"/>
                <a:cs typeface="Tahoma"/>
              </a:rPr>
              <a:t> </a:t>
            </a:r>
            <a:r>
              <a:rPr sz="2200" spc="-10" dirty="0">
                <a:solidFill>
                  <a:srgbClr val="FFFFFF"/>
                </a:solidFill>
                <a:latin typeface="Tahoma"/>
                <a:cs typeface="Tahoma"/>
              </a:rPr>
              <a:t>sözel </a:t>
            </a:r>
            <a:r>
              <a:rPr sz="2200" spc="-30" dirty="0">
                <a:solidFill>
                  <a:srgbClr val="FFFFFF"/>
                </a:solidFill>
                <a:latin typeface="Tahoma"/>
                <a:cs typeface="Tahoma"/>
              </a:rPr>
              <a:t>ve</a:t>
            </a:r>
            <a:r>
              <a:rPr sz="2200" spc="-195" dirty="0">
                <a:solidFill>
                  <a:srgbClr val="FFFFFF"/>
                </a:solidFill>
                <a:latin typeface="Tahoma"/>
                <a:cs typeface="Tahoma"/>
              </a:rPr>
              <a:t> </a:t>
            </a:r>
            <a:r>
              <a:rPr sz="2200" dirty="0">
                <a:solidFill>
                  <a:srgbClr val="FFFFFF"/>
                </a:solidFill>
                <a:latin typeface="Tahoma"/>
                <a:cs typeface="Tahoma"/>
              </a:rPr>
              <a:t>sözel</a:t>
            </a:r>
            <a:r>
              <a:rPr sz="2200" spc="-204" dirty="0">
                <a:solidFill>
                  <a:srgbClr val="FFFFFF"/>
                </a:solidFill>
                <a:latin typeface="Tahoma"/>
                <a:cs typeface="Tahoma"/>
              </a:rPr>
              <a:t> </a:t>
            </a:r>
            <a:r>
              <a:rPr sz="2200" spc="-45" dirty="0">
                <a:solidFill>
                  <a:srgbClr val="FFFFFF"/>
                </a:solidFill>
                <a:latin typeface="Tahoma"/>
                <a:cs typeface="Tahoma"/>
              </a:rPr>
              <a:t>olmayan</a:t>
            </a:r>
            <a:r>
              <a:rPr sz="2200" spc="-195" dirty="0">
                <a:solidFill>
                  <a:srgbClr val="FFFFFF"/>
                </a:solidFill>
                <a:latin typeface="Tahoma"/>
                <a:cs typeface="Tahoma"/>
              </a:rPr>
              <a:t> </a:t>
            </a:r>
            <a:r>
              <a:rPr sz="2200" spc="-25" dirty="0">
                <a:solidFill>
                  <a:srgbClr val="FFFFFF"/>
                </a:solidFill>
                <a:latin typeface="Tahoma"/>
                <a:cs typeface="Tahoma"/>
              </a:rPr>
              <a:t>yollarla</a:t>
            </a:r>
            <a:r>
              <a:rPr sz="2200" spc="-220" dirty="0">
                <a:solidFill>
                  <a:srgbClr val="FFFFFF"/>
                </a:solidFill>
                <a:latin typeface="Tahoma"/>
                <a:cs typeface="Tahoma"/>
              </a:rPr>
              <a:t> </a:t>
            </a:r>
            <a:r>
              <a:rPr sz="2200" spc="-10" dirty="0">
                <a:solidFill>
                  <a:srgbClr val="FFFFFF"/>
                </a:solidFill>
                <a:latin typeface="Tahoma"/>
                <a:cs typeface="Tahoma"/>
              </a:rPr>
              <a:t>verdiği mesajdır.</a:t>
            </a:r>
            <a:endParaRPr sz="2200">
              <a:latin typeface="Tahoma"/>
              <a:cs typeface="Tahoma"/>
            </a:endParaRPr>
          </a:p>
        </p:txBody>
      </p:sp>
      <p:pic>
        <p:nvPicPr>
          <p:cNvPr id="12" name="object 12"/>
          <p:cNvPicPr/>
          <p:nvPr/>
        </p:nvPicPr>
        <p:blipFill>
          <a:blip r:embed="rId2" cstate="print"/>
          <a:stretch>
            <a:fillRect/>
          </a:stretch>
        </p:blipFill>
        <p:spPr>
          <a:xfrm>
            <a:off x="3502152" y="548640"/>
            <a:ext cx="2218181" cy="953262"/>
          </a:xfrm>
          <a:prstGeom prst="rect">
            <a:avLst/>
          </a:prstGeom>
        </p:spPr>
      </p:pic>
      <p:sp>
        <p:nvSpPr>
          <p:cNvPr id="13" name="object 13"/>
          <p:cNvSpPr txBox="1">
            <a:spLocks noGrp="1"/>
          </p:cNvSpPr>
          <p:nvPr>
            <p:ph type="title"/>
          </p:nvPr>
        </p:nvSpPr>
        <p:spPr>
          <a:xfrm>
            <a:off x="3757676" y="673354"/>
            <a:ext cx="1680845" cy="543560"/>
          </a:xfrm>
          <a:prstGeom prst="rect">
            <a:avLst/>
          </a:prstGeom>
        </p:spPr>
        <p:txBody>
          <a:bodyPr vert="horz" wrap="square" lIns="0" tIns="12065" rIns="0" bIns="0" rtlCol="0">
            <a:spAutoFit/>
          </a:bodyPr>
          <a:lstStyle/>
          <a:p>
            <a:pPr marL="12700">
              <a:lnSpc>
                <a:spcPct val="100000"/>
              </a:lnSpc>
              <a:spcBef>
                <a:spcPts val="95"/>
              </a:spcBef>
            </a:pPr>
            <a:r>
              <a:rPr spc="-420" dirty="0"/>
              <a:t>İLETİŞİM</a:t>
            </a:r>
          </a:p>
        </p:txBody>
      </p:sp>
      <p:grpSp>
        <p:nvGrpSpPr>
          <p:cNvPr id="14" name="object 14"/>
          <p:cNvGrpSpPr/>
          <p:nvPr/>
        </p:nvGrpSpPr>
        <p:grpSpPr>
          <a:xfrm>
            <a:off x="5924129" y="2487167"/>
            <a:ext cx="2801620" cy="2656840"/>
            <a:chOff x="5924129" y="2487167"/>
            <a:chExt cx="2801620" cy="2656840"/>
          </a:xfrm>
        </p:grpSpPr>
        <p:sp>
          <p:nvSpPr>
            <p:cNvPr id="15" name="object 15"/>
            <p:cNvSpPr/>
            <p:nvPr/>
          </p:nvSpPr>
          <p:spPr>
            <a:xfrm>
              <a:off x="6440424" y="4011167"/>
              <a:ext cx="835660" cy="556260"/>
            </a:xfrm>
            <a:custGeom>
              <a:avLst/>
              <a:gdLst/>
              <a:ahLst/>
              <a:cxnLst/>
              <a:rect l="l" t="t" r="r" b="b"/>
              <a:pathLst>
                <a:path w="835659" h="556260">
                  <a:moveTo>
                    <a:pt x="474725" y="0"/>
                  </a:moveTo>
                  <a:lnTo>
                    <a:pt x="427767" y="2270"/>
                  </a:lnTo>
                  <a:lnTo>
                    <a:pt x="380047" y="9628"/>
                  </a:lnTo>
                  <a:lnTo>
                    <a:pt x="332136" y="22893"/>
                  </a:lnTo>
                  <a:lnTo>
                    <a:pt x="284606" y="42887"/>
                  </a:lnTo>
                  <a:lnTo>
                    <a:pt x="283718" y="42887"/>
                  </a:lnTo>
                  <a:lnTo>
                    <a:pt x="283718" y="44665"/>
                  </a:lnTo>
                  <a:lnTo>
                    <a:pt x="281050" y="44665"/>
                  </a:lnTo>
                  <a:lnTo>
                    <a:pt x="281050" y="45529"/>
                  </a:lnTo>
                  <a:lnTo>
                    <a:pt x="280161" y="45529"/>
                  </a:lnTo>
                  <a:lnTo>
                    <a:pt x="138767" y="153357"/>
                  </a:lnTo>
                  <a:lnTo>
                    <a:pt x="53308" y="286664"/>
                  </a:lnTo>
                  <a:lnTo>
                    <a:pt x="11235" y="399988"/>
                  </a:lnTo>
                  <a:lnTo>
                    <a:pt x="0" y="447865"/>
                  </a:lnTo>
                  <a:lnTo>
                    <a:pt x="33654" y="556259"/>
                  </a:lnTo>
                  <a:lnTo>
                    <a:pt x="76787" y="545922"/>
                  </a:lnTo>
                  <a:lnTo>
                    <a:pt x="120826" y="531881"/>
                  </a:lnTo>
                  <a:lnTo>
                    <a:pt x="171069" y="510933"/>
                  </a:lnTo>
                  <a:lnTo>
                    <a:pt x="223385" y="482610"/>
                  </a:lnTo>
                  <a:lnTo>
                    <a:pt x="261461" y="457534"/>
                  </a:lnTo>
                  <a:lnTo>
                    <a:pt x="292607" y="432777"/>
                  </a:lnTo>
                  <a:lnTo>
                    <a:pt x="243840" y="330657"/>
                  </a:lnTo>
                  <a:lnTo>
                    <a:pt x="235100" y="262546"/>
                  </a:lnTo>
                  <a:lnTo>
                    <a:pt x="249452" y="208455"/>
                  </a:lnTo>
                  <a:lnTo>
                    <a:pt x="275972" y="168345"/>
                  </a:lnTo>
                  <a:lnTo>
                    <a:pt x="303735" y="142180"/>
                  </a:lnTo>
                  <a:lnTo>
                    <a:pt x="346059" y="123143"/>
                  </a:lnTo>
                  <a:lnTo>
                    <a:pt x="389635" y="118414"/>
                  </a:lnTo>
                  <a:lnTo>
                    <a:pt x="423898" y="121677"/>
                  </a:lnTo>
                  <a:lnTo>
                    <a:pt x="460089" y="133476"/>
                  </a:lnTo>
                  <a:lnTo>
                    <a:pt x="495756" y="156830"/>
                  </a:lnTo>
                  <a:lnTo>
                    <a:pt x="528447" y="194754"/>
                  </a:lnTo>
                  <a:lnTo>
                    <a:pt x="577087" y="296011"/>
                  </a:lnTo>
                  <a:lnTo>
                    <a:pt x="587329" y="294305"/>
                  </a:lnTo>
                  <a:lnTo>
                    <a:pt x="659008" y="273910"/>
                  </a:lnTo>
                  <a:lnTo>
                    <a:pt x="713612" y="250723"/>
                  </a:lnTo>
                  <a:lnTo>
                    <a:pt x="761428" y="224502"/>
                  </a:lnTo>
                  <a:lnTo>
                    <a:pt x="800004" y="198862"/>
                  </a:lnTo>
                  <a:lnTo>
                    <a:pt x="835151" y="171653"/>
                  </a:lnTo>
                  <a:lnTo>
                    <a:pt x="772159" y="77533"/>
                  </a:lnTo>
                  <a:lnTo>
                    <a:pt x="748367" y="65418"/>
                  </a:lnTo>
                  <a:lnTo>
                    <a:pt x="683926" y="38766"/>
                  </a:lnTo>
                  <a:lnTo>
                    <a:pt x="589244" y="12114"/>
                  </a:lnTo>
                  <a:lnTo>
                    <a:pt x="474725" y="0"/>
                  </a:lnTo>
                  <a:close/>
                </a:path>
              </a:pathLst>
            </a:custGeom>
            <a:solidFill>
              <a:srgbClr val="F8C2C0"/>
            </a:solidFill>
          </p:spPr>
          <p:txBody>
            <a:bodyPr wrap="square" lIns="0" tIns="0" rIns="0" bIns="0" rtlCol="0"/>
            <a:lstStyle/>
            <a:p>
              <a:endParaRPr/>
            </a:p>
          </p:txBody>
        </p:sp>
        <p:sp>
          <p:nvSpPr>
            <p:cNvPr id="16" name="object 16"/>
            <p:cNvSpPr/>
            <p:nvPr/>
          </p:nvSpPr>
          <p:spPr>
            <a:xfrm>
              <a:off x="6440424" y="4088929"/>
              <a:ext cx="835660" cy="478790"/>
            </a:xfrm>
            <a:custGeom>
              <a:avLst/>
              <a:gdLst/>
              <a:ahLst/>
              <a:cxnLst/>
              <a:rect l="l" t="t" r="r" b="b"/>
              <a:pathLst>
                <a:path w="835659" h="478789">
                  <a:moveTo>
                    <a:pt x="292608" y="354926"/>
                  </a:moveTo>
                  <a:lnTo>
                    <a:pt x="244602" y="254508"/>
                  </a:lnTo>
                  <a:lnTo>
                    <a:pt x="0" y="370941"/>
                  </a:lnTo>
                  <a:lnTo>
                    <a:pt x="34671" y="478497"/>
                  </a:lnTo>
                  <a:lnTo>
                    <a:pt x="77609" y="468160"/>
                  </a:lnTo>
                  <a:lnTo>
                    <a:pt x="121729" y="454113"/>
                  </a:lnTo>
                  <a:lnTo>
                    <a:pt x="172466" y="433133"/>
                  </a:lnTo>
                  <a:lnTo>
                    <a:pt x="223913" y="404799"/>
                  </a:lnTo>
                  <a:lnTo>
                    <a:pt x="261581" y="379704"/>
                  </a:lnTo>
                  <a:lnTo>
                    <a:pt x="292608" y="354926"/>
                  </a:lnTo>
                  <a:close/>
                </a:path>
                <a:path w="835659" h="478789">
                  <a:moveTo>
                    <a:pt x="835152" y="95046"/>
                  </a:moveTo>
                  <a:lnTo>
                    <a:pt x="772922" y="0"/>
                  </a:lnTo>
                  <a:lnTo>
                    <a:pt x="528828" y="117233"/>
                  </a:lnTo>
                  <a:lnTo>
                    <a:pt x="576834" y="219417"/>
                  </a:lnTo>
                  <a:lnTo>
                    <a:pt x="615530" y="210642"/>
                  </a:lnTo>
                  <a:lnTo>
                    <a:pt x="658799" y="196557"/>
                  </a:lnTo>
                  <a:lnTo>
                    <a:pt x="713486" y="173215"/>
                  </a:lnTo>
                  <a:lnTo>
                    <a:pt x="761314" y="147142"/>
                  </a:lnTo>
                  <a:lnTo>
                    <a:pt x="799934" y="121805"/>
                  </a:lnTo>
                  <a:lnTo>
                    <a:pt x="835152" y="95046"/>
                  </a:lnTo>
                  <a:close/>
                </a:path>
              </a:pathLst>
            </a:custGeom>
            <a:solidFill>
              <a:srgbClr val="FF7C8E"/>
            </a:solidFill>
          </p:spPr>
          <p:txBody>
            <a:bodyPr wrap="square" lIns="0" tIns="0" rIns="0" bIns="0" rtlCol="0"/>
            <a:lstStyle/>
            <a:p>
              <a:endParaRPr/>
            </a:p>
          </p:txBody>
        </p:sp>
        <p:sp>
          <p:nvSpPr>
            <p:cNvPr id="17" name="object 17"/>
            <p:cNvSpPr/>
            <p:nvPr/>
          </p:nvSpPr>
          <p:spPr>
            <a:xfrm>
              <a:off x="6318855" y="4477550"/>
              <a:ext cx="219710" cy="347980"/>
            </a:xfrm>
            <a:custGeom>
              <a:avLst/>
              <a:gdLst/>
              <a:ahLst/>
              <a:cxnLst/>
              <a:rect l="l" t="t" r="r" b="b"/>
              <a:pathLst>
                <a:path w="219709" h="347979">
                  <a:moveTo>
                    <a:pt x="145317" y="0"/>
                  </a:moveTo>
                  <a:lnTo>
                    <a:pt x="140872" y="0"/>
                  </a:lnTo>
                  <a:lnTo>
                    <a:pt x="140364" y="88"/>
                  </a:lnTo>
                  <a:lnTo>
                    <a:pt x="139983" y="254"/>
                  </a:lnTo>
                  <a:lnTo>
                    <a:pt x="111317" y="1852"/>
                  </a:lnTo>
                  <a:lnTo>
                    <a:pt x="58366" y="14679"/>
                  </a:lnTo>
                  <a:lnTo>
                    <a:pt x="19053" y="47332"/>
                  </a:lnTo>
                  <a:lnTo>
                    <a:pt x="0" y="88806"/>
                  </a:lnTo>
                  <a:lnTo>
                    <a:pt x="3712" y="111874"/>
                  </a:lnTo>
                  <a:lnTo>
                    <a:pt x="8203" y="120109"/>
                  </a:lnTo>
                  <a:lnTo>
                    <a:pt x="13475" y="128373"/>
                  </a:lnTo>
                  <a:lnTo>
                    <a:pt x="19411" y="136175"/>
                  </a:lnTo>
                  <a:lnTo>
                    <a:pt x="25810" y="142900"/>
                  </a:lnTo>
                  <a:lnTo>
                    <a:pt x="25810" y="143764"/>
                  </a:lnTo>
                  <a:lnTo>
                    <a:pt x="25048" y="143764"/>
                  </a:lnTo>
                  <a:lnTo>
                    <a:pt x="25048" y="144665"/>
                  </a:lnTo>
                  <a:lnTo>
                    <a:pt x="16210" y="166192"/>
                  </a:lnTo>
                  <a:lnTo>
                    <a:pt x="19683" y="185308"/>
                  </a:lnTo>
                  <a:lnTo>
                    <a:pt x="32442" y="201601"/>
                  </a:lnTo>
                  <a:lnTo>
                    <a:pt x="51464" y="214655"/>
                  </a:lnTo>
                  <a:lnTo>
                    <a:pt x="37361" y="231993"/>
                  </a:lnTo>
                  <a:lnTo>
                    <a:pt x="27414" y="250417"/>
                  </a:lnTo>
                  <a:lnTo>
                    <a:pt x="22443" y="269342"/>
                  </a:lnTo>
                  <a:lnTo>
                    <a:pt x="23270" y="288188"/>
                  </a:lnTo>
                  <a:lnTo>
                    <a:pt x="33426" y="312179"/>
                  </a:lnTo>
                  <a:lnTo>
                    <a:pt x="49940" y="330908"/>
                  </a:lnTo>
                  <a:lnTo>
                    <a:pt x="70740" y="343088"/>
                  </a:lnTo>
                  <a:lnTo>
                    <a:pt x="93755" y="347433"/>
                  </a:lnTo>
                  <a:lnTo>
                    <a:pt x="104695" y="346401"/>
                  </a:lnTo>
                  <a:lnTo>
                    <a:pt x="115456" y="343212"/>
                  </a:lnTo>
                  <a:lnTo>
                    <a:pt x="125813" y="337730"/>
                  </a:lnTo>
                  <a:lnTo>
                    <a:pt x="132151" y="332574"/>
                  </a:lnTo>
                  <a:lnTo>
                    <a:pt x="97184" y="332574"/>
                  </a:lnTo>
                  <a:lnTo>
                    <a:pt x="75815" y="325892"/>
                  </a:lnTo>
                  <a:lnTo>
                    <a:pt x="57671" y="308770"/>
                  </a:lnTo>
                  <a:lnTo>
                    <a:pt x="46553" y="285592"/>
                  </a:lnTo>
                  <a:lnTo>
                    <a:pt x="46257" y="260743"/>
                  </a:lnTo>
                  <a:lnTo>
                    <a:pt x="49573" y="249929"/>
                  </a:lnTo>
                  <a:lnTo>
                    <a:pt x="55258" y="240026"/>
                  </a:lnTo>
                  <a:lnTo>
                    <a:pt x="62634" y="230957"/>
                  </a:lnTo>
                  <a:lnTo>
                    <a:pt x="71022" y="222643"/>
                  </a:lnTo>
                  <a:lnTo>
                    <a:pt x="148198" y="222643"/>
                  </a:lnTo>
                  <a:lnTo>
                    <a:pt x="161661" y="213919"/>
                  </a:lnTo>
                  <a:lnTo>
                    <a:pt x="161806" y="213753"/>
                  </a:lnTo>
                  <a:lnTo>
                    <a:pt x="100994" y="213753"/>
                  </a:lnTo>
                  <a:lnTo>
                    <a:pt x="94009" y="212890"/>
                  </a:lnTo>
                  <a:lnTo>
                    <a:pt x="87786" y="211988"/>
                  </a:lnTo>
                  <a:lnTo>
                    <a:pt x="94380" y="207656"/>
                  </a:lnTo>
                  <a:lnTo>
                    <a:pt x="101010" y="203809"/>
                  </a:lnTo>
                  <a:lnTo>
                    <a:pt x="103985" y="202234"/>
                  </a:lnTo>
                  <a:lnTo>
                    <a:pt x="64799" y="202234"/>
                  </a:lnTo>
                  <a:lnTo>
                    <a:pt x="53790" y="194615"/>
                  </a:lnTo>
                  <a:lnTo>
                    <a:pt x="45305" y="185085"/>
                  </a:lnTo>
                  <a:lnTo>
                    <a:pt x="40153" y="173718"/>
                  </a:lnTo>
                  <a:lnTo>
                    <a:pt x="39145" y="160591"/>
                  </a:lnTo>
                  <a:lnTo>
                    <a:pt x="39145" y="157962"/>
                  </a:lnTo>
                  <a:lnTo>
                    <a:pt x="40034" y="155282"/>
                  </a:lnTo>
                  <a:lnTo>
                    <a:pt x="41812" y="152615"/>
                  </a:lnTo>
                  <a:lnTo>
                    <a:pt x="85946" y="152615"/>
                  </a:lnTo>
                  <a:lnTo>
                    <a:pt x="100185" y="144656"/>
                  </a:lnTo>
                  <a:lnTo>
                    <a:pt x="102721" y="141135"/>
                  </a:lnTo>
                  <a:lnTo>
                    <a:pt x="60354" y="141135"/>
                  </a:lnTo>
                  <a:lnTo>
                    <a:pt x="57687" y="139319"/>
                  </a:lnTo>
                  <a:lnTo>
                    <a:pt x="56798" y="139319"/>
                  </a:lnTo>
                  <a:lnTo>
                    <a:pt x="55020" y="138455"/>
                  </a:lnTo>
                  <a:lnTo>
                    <a:pt x="63404" y="130881"/>
                  </a:lnTo>
                  <a:lnTo>
                    <a:pt x="64957" y="129616"/>
                  </a:lnTo>
                  <a:lnTo>
                    <a:pt x="38256" y="129616"/>
                  </a:lnTo>
                  <a:lnTo>
                    <a:pt x="27475" y="120077"/>
                  </a:lnTo>
                  <a:lnTo>
                    <a:pt x="20365" y="108777"/>
                  </a:lnTo>
                  <a:lnTo>
                    <a:pt x="16879" y="95456"/>
                  </a:lnTo>
                  <a:lnTo>
                    <a:pt x="17047" y="79984"/>
                  </a:lnTo>
                  <a:lnTo>
                    <a:pt x="60380" y="31284"/>
                  </a:lnTo>
                  <a:lnTo>
                    <a:pt x="113359" y="16184"/>
                  </a:lnTo>
                  <a:lnTo>
                    <a:pt x="140872" y="9956"/>
                  </a:lnTo>
                  <a:lnTo>
                    <a:pt x="145698" y="7569"/>
                  </a:lnTo>
                  <a:lnTo>
                    <a:pt x="145317" y="0"/>
                  </a:lnTo>
                  <a:close/>
                </a:path>
                <a:path w="219709" h="347979">
                  <a:moveTo>
                    <a:pt x="127410" y="268224"/>
                  </a:moveTo>
                  <a:lnTo>
                    <a:pt x="119016" y="269862"/>
                  </a:lnTo>
                  <a:lnTo>
                    <a:pt x="111789" y="274996"/>
                  </a:lnTo>
                  <a:lnTo>
                    <a:pt x="106658" y="283954"/>
                  </a:lnTo>
                  <a:lnTo>
                    <a:pt x="104550" y="297065"/>
                  </a:lnTo>
                  <a:lnTo>
                    <a:pt x="105648" y="304317"/>
                  </a:lnTo>
                  <a:lnTo>
                    <a:pt x="108662" y="311332"/>
                  </a:lnTo>
                  <a:lnTo>
                    <a:pt x="113176" y="317859"/>
                  </a:lnTo>
                  <a:lnTo>
                    <a:pt x="118774" y="323646"/>
                  </a:lnTo>
                  <a:lnTo>
                    <a:pt x="112170" y="329869"/>
                  </a:lnTo>
                  <a:lnTo>
                    <a:pt x="104677" y="332574"/>
                  </a:lnTo>
                  <a:lnTo>
                    <a:pt x="132151" y="332574"/>
                  </a:lnTo>
                  <a:lnTo>
                    <a:pt x="135538" y="329819"/>
                  </a:lnTo>
                  <a:lnTo>
                    <a:pt x="139983" y="329819"/>
                  </a:lnTo>
                  <a:lnTo>
                    <a:pt x="160123" y="326798"/>
                  </a:lnTo>
                  <a:lnTo>
                    <a:pt x="179083" y="319536"/>
                  </a:lnTo>
                  <a:lnTo>
                    <a:pt x="193861" y="310362"/>
                  </a:lnTo>
                  <a:lnTo>
                    <a:pt x="154080" y="310362"/>
                  </a:lnTo>
                  <a:lnTo>
                    <a:pt x="153191" y="309460"/>
                  </a:lnTo>
                  <a:lnTo>
                    <a:pt x="152302" y="309460"/>
                  </a:lnTo>
                  <a:lnTo>
                    <a:pt x="152302" y="307682"/>
                  </a:lnTo>
                  <a:lnTo>
                    <a:pt x="154146" y="291744"/>
                  </a:lnTo>
                  <a:lnTo>
                    <a:pt x="148953" y="279266"/>
                  </a:lnTo>
                  <a:lnTo>
                    <a:pt x="139211" y="271131"/>
                  </a:lnTo>
                  <a:lnTo>
                    <a:pt x="127410" y="268224"/>
                  </a:lnTo>
                  <a:close/>
                </a:path>
                <a:path w="219709" h="347979">
                  <a:moveTo>
                    <a:pt x="212881" y="281190"/>
                  </a:moveTo>
                  <a:lnTo>
                    <a:pt x="203483" y="281190"/>
                  </a:lnTo>
                  <a:lnTo>
                    <a:pt x="201197" y="281927"/>
                  </a:lnTo>
                  <a:lnTo>
                    <a:pt x="199165" y="283781"/>
                  </a:lnTo>
                  <a:lnTo>
                    <a:pt x="193738" y="289147"/>
                  </a:lnTo>
                  <a:lnTo>
                    <a:pt x="187942" y="293612"/>
                  </a:lnTo>
                  <a:lnTo>
                    <a:pt x="181788" y="297585"/>
                  </a:lnTo>
                  <a:lnTo>
                    <a:pt x="175289" y="301472"/>
                  </a:lnTo>
                  <a:lnTo>
                    <a:pt x="168177" y="305917"/>
                  </a:lnTo>
                  <a:lnTo>
                    <a:pt x="161192" y="307682"/>
                  </a:lnTo>
                  <a:lnTo>
                    <a:pt x="154080" y="310362"/>
                  </a:lnTo>
                  <a:lnTo>
                    <a:pt x="193861" y="310362"/>
                  </a:lnTo>
                  <a:lnTo>
                    <a:pt x="196419" y="308770"/>
                  </a:lnTo>
                  <a:lnTo>
                    <a:pt x="211611" y="295300"/>
                  </a:lnTo>
                  <a:lnTo>
                    <a:pt x="219104" y="289826"/>
                  </a:lnTo>
                  <a:lnTo>
                    <a:pt x="212881" y="281190"/>
                  </a:lnTo>
                  <a:close/>
                </a:path>
                <a:path w="219709" h="347979">
                  <a:moveTo>
                    <a:pt x="148198" y="222643"/>
                  </a:moveTo>
                  <a:lnTo>
                    <a:pt x="71022" y="222643"/>
                  </a:lnTo>
                  <a:lnTo>
                    <a:pt x="82722" y="226264"/>
                  </a:lnTo>
                  <a:lnTo>
                    <a:pt x="93851" y="229054"/>
                  </a:lnTo>
                  <a:lnTo>
                    <a:pt x="104169" y="230848"/>
                  </a:lnTo>
                  <a:lnTo>
                    <a:pt x="113440" y="231482"/>
                  </a:lnTo>
                  <a:lnTo>
                    <a:pt x="130403" y="229392"/>
                  </a:lnTo>
                  <a:lnTo>
                    <a:pt x="147032" y="223399"/>
                  </a:lnTo>
                  <a:lnTo>
                    <a:pt x="148198" y="222643"/>
                  </a:lnTo>
                  <a:close/>
                </a:path>
                <a:path w="219709" h="347979">
                  <a:moveTo>
                    <a:pt x="175906" y="186385"/>
                  </a:moveTo>
                  <a:lnTo>
                    <a:pt x="148238" y="186385"/>
                  </a:lnTo>
                  <a:lnTo>
                    <a:pt x="152175" y="193548"/>
                  </a:lnTo>
                  <a:lnTo>
                    <a:pt x="145317" y="204000"/>
                  </a:lnTo>
                  <a:lnTo>
                    <a:pt x="137725" y="209517"/>
                  </a:lnTo>
                  <a:lnTo>
                    <a:pt x="127823" y="212210"/>
                  </a:lnTo>
                  <a:lnTo>
                    <a:pt x="116921" y="213236"/>
                  </a:lnTo>
                  <a:lnTo>
                    <a:pt x="106328" y="213753"/>
                  </a:lnTo>
                  <a:lnTo>
                    <a:pt x="161806" y="213753"/>
                  </a:lnTo>
                  <a:lnTo>
                    <a:pt x="172622" y="201371"/>
                  </a:lnTo>
                  <a:lnTo>
                    <a:pt x="176504" y="187726"/>
                  </a:lnTo>
                  <a:lnTo>
                    <a:pt x="175906" y="186385"/>
                  </a:lnTo>
                  <a:close/>
                </a:path>
                <a:path w="219709" h="347979">
                  <a:moveTo>
                    <a:pt x="147857" y="165938"/>
                  </a:moveTo>
                  <a:lnTo>
                    <a:pt x="128039" y="168496"/>
                  </a:lnTo>
                  <a:lnTo>
                    <a:pt x="106662" y="175785"/>
                  </a:lnTo>
                  <a:lnTo>
                    <a:pt x="85117" y="187224"/>
                  </a:lnTo>
                  <a:lnTo>
                    <a:pt x="64799" y="202234"/>
                  </a:lnTo>
                  <a:lnTo>
                    <a:pt x="103985" y="202234"/>
                  </a:lnTo>
                  <a:lnTo>
                    <a:pt x="107664" y="200286"/>
                  </a:lnTo>
                  <a:lnTo>
                    <a:pt x="114329" y="196926"/>
                  </a:lnTo>
                  <a:lnTo>
                    <a:pt x="128426" y="191617"/>
                  </a:lnTo>
                  <a:lnTo>
                    <a:pt x="135538" y="188074"/>
                  </a:lnTo>
                  <a:lnTo>
                    <a:pt x="137570" y="186931"/>
                  </a:lnTo>
                  <a:lnTo>
                    <a:pt x="139602" y="186385"/>
                  </a:lnTo>
                  <a:lnTo>
                    <a:pt x="175906" y="186385"/>
                  </a:lnTo>
                  <a:lnTo>
                    <a:pt x="171575" y="176663"/>
                  </a:lnTo>
                  <a:lnTo>
                    <a:pt x="160978" y="169095"/>
                  </a:lnTo>
                  <a:lnTo>
                    <a:pt x="147857" y="165938"/>
                  </a:lnTo>
                  <a:close/>
                </a:path>
                <a:path w="219709" h="347979">
                  <a:moveTo>
                    <a:pt x="85946" y="152615"/>
                  </a:moveTo>
                  <a:lnTo>
                    <a:pt x="41812" y="152615"/>
                  </a:lnTo>
                  <a:lnTo>
                    <a:pt x="47654" y="155575"/>
                  </a:lnTo>
                  <a:lnTo>
                    <a:pt x="54766" y="157302"/>
                  </a:lnTo>
                  <a:lnTo>
                    <a:pt x="64799" y="157302"/>
                  </a:lnTo>
                  <a:lnTo>
                    <a:pt x="66450" y="157213"/>
                  </a:lnTo>
                  <a:lnTo>
                    <a:pt x="68355" y="157048"/>
                  </a:lnTo>
                  <a:lnTo>
                    <a:pt x="85681" y="152764"/>
                  </a:lnTo>
                  <a:lnTo>
                    <a:pt x="85946" y="152615"/>
                  </a:lnTo>
                  <a:close/>
                </a:path>
                <a:path w="219709" h="347979">
                  <a:moveTo>
                    <a:pt x="110569" y="116319"/>
                  </a:moveTo>
                  <a:lnTo>
                    <a:pt x="88675" y="116319"/>
                  </a:lnTo>
                  <a:lnTo>
                    <a:pt x="95303" y="118229"/>
                  </a:lnTo>
                  <a:lnTo>
                    <a:pt x="96740" y="122962"/>
                  </a:lnTo>
                  <a:lnTo>
                    <a:pt x="93033" y="129022"/>
                  </a:lnTo>
                  <a:lnTo>
                    <a:pt x="84230" y="134912"/>
                  </a:lnTo>
                  <a:lnTo>
                    <a:pt x="77118" y="138455"/>
                  </a:lnTo>
                  <a:lnTo>
                    <a:pt x="69244" y="141135"/>
                  </a:lnTo>
                  <a:lnTo>
                    <a:pt x="102721" y="141135"/>
                  </a:lnTo>
                  <a:lnTo>
                    <a:pt x="109378" y="131895"/>
                  </a:lnTo>
                  <a:lnTo>
                    <a:pt x="110569" y="116319"/>
                  </a:lnTo>
                  <a:close/>
                </a:path>
                <a:path w="219709" h="347979">
                  <a:moveTo>
                    <a:pt x="102772" y="95135"/>
                  </a:moveTo>
                  <a:lnTo>
                    <a:pt x="94517" y="95135"/>
                  </a:lnTo>
                  <a:lnTo>
                    <a:pt x="80958" y="98451"/>
                  </a:lnTo>
                  <a:lnTo>
                    <a:pt x="65958" y="106851"/>
                  </a:lnTo>
                  <a:lnTo>
                    <a:pt x="51173" y="118013"/>
                  </a:lnTo>
                  <a:lnTo>
                    <a:pt x="38256" y="129616"/>
                  </a:lnTo>
                  <a:lnTo>
                    <a:pt x="64957" y="129616"/>
                  </a:lnTo>
                  <a:lnTo>
                    <a:pt x="72181" y="123729"/>
                  </a:lnTo>
                  <a:lnTo>
                    <a:pt x="80791" y="118406"/>
                  </a:lnTo>
                  <a:lnTo>
                    <a:pt x="88675" y="116319"/>
                  </a:lnTo>
                  <a:lnTo>
                    <a:pt x="110569" y="116319"/>
                  </a:lnTo>
                  <a:lnTo>
                    <a:pt x="110773" y="113652"/>
                  </a:lnTo>
                  <a:lnTo>
                    <a:pt x="108995" y="100228"/>
                  </a:lnTo>
                  <a:lnTo>
                    <a:pt x="102772" y="95135"/>
                  </a:lnTo>
                  <a:close/>
                </a:path>
              </a:pathLst>
            </a:custGeom>
            <a:solidFill>
              <a:srgbClr val="242845"/>
            </a:solidFill>
          </p:spPr>
          <p:txBody>
            <a:bodyPr wrap="square" lIns="0" tIns="0" rIns="0" bIns="0" rtlCol="0"/>
            <a:lstStyle/>
            <a:p>
              <a:endParaRPr/>
            </a:p>
          </p:txBody>
        </p:sp>
        <p:sp>
          <p:nvSpPr>
            <p:cNvPr id="18" name="object 18"/>
            <p:cNvSpPr/>
            <p:nvPr/>
          </p:nvSpPr>
          <p:spPr>
            <a:xfrm>
              <a:off x="6509004" y="4715255"/>
              <a:ext cx="759460" cy="137160"/>
            </a:xfrm>
            <a:custGeom>
              <a:avLst/>
              <a:gdLst/>
              <a:ahLst/>
              <a:cxnLst/>
              <a:rect l="l" t="t" r="r" b="b"/>
              <a:pathLst>
                <a:path w="759459" h="137160">
                  <a:moveTo>
                    <a:pt x="678179" y="0"/>
                  </a:moveTo>
                  <a:lnTo>
                    <a:pt x="81534" y="0"/>
                  </a:lnTo>
                  <a:lnTo>
                    <a:pt x="50095" y="5434"/>
                  </a:lnTo>
                  <a:lnTo>
                    <a:pt x="24145" y="20242"/>
                  </a:lnTo>
                  <a:lnTo>
                    <a:pt x="6506" y="42182"/>
                  </a:lnTo>
                  <a:lnTo>
                    <a:pt x="0" y="69011"/>
                  </a:lnTo>
                  <a:lnTo>
                    <a:pt x="6506" y="95320"/>
                  </a:lnTo>
                  <a:lnTo>
                    <a:pt x="24145" y="116992"/>
                  </a:lnTo>
                  <a:lnTo>
                    <a:pt x="50095" y="131701"/>
                  </a:lnTo>
                  <a:lnTo>
                    <a:pt x="81534" y="137121"/>
                  </a:lnTo>
                  <a:lnTo>
                    <a:pt x="678179" y="137121"/>
                  </a:lnTo>
                  <a:lnTo>
                    <a:pt x="709499" y="131701"/>
                  </a:lnTo>
                  <a:lnTo>
                    <a:pt x="735187" y="116992"/>
                  </a:lnTo>
                  <a:lnTo>
                    <a:pt x="752564" y="95320"/>
                  </a:lnTo>
                  <a:lnTo>
                    <a:pt x="758951" y="69011"/>
                  </a:lnTo>
                  <a:lnTo>
                    <a:pt x="752564" y="42182"/>
                  </a:lnTo>
                  <a:lnTo>
                    <a:pt x="735187" y="20242"/>
                  </a:lnTo>
                  <a:lnTo>
                    <a:pt x="709499" y="5434"/>
                  </a:lnTo>
                  <a:lnTo>
                    <a:pt x="678179" y="0"/>
                  </a:lnTo>
                  <a:close/>
                </a:path>
              </a:pathLst>
            </a:custGeom>
            <a:solidFill>
              <a:srgbClr val="FF7C8E"/>
            </a:solidFill>
          </p:spPr>
          <p:txBody>
            <a:bodyPr wrap="square" lIns="0" tIns="0" rIns="0" bIns="0" rtlCol="0"/>
            <a:lstStyle/>
            <a:p>
              <a:endParaRPr/>
            </a:p>
          </p:txBody>
        </p:sp>
        <p:sp>
          <p:nvSpPr>
            <p:cNvPr id="19" name="object 19"/>
            <p:cNvSpPr/>
            <p:nvPr/>
          </p:nvSpPr>
          <p:spPr>
            <a:xfrm>
              <a:off x="6586728" y="4405921"/>
              <a:ext cx="605155" cy="309880"/>
            </a:xfrm>
            <a:custGeom>
              <a:avLst/>
              <a:gdLst/>
              <a:ahLst/>
              <a:cxnLst/>
              <a:rect l="l" t="t" r="r" b="b"/>
              <a:pathLst>
                <a:path w="605154" h="309879">
                  <a:moveTo>
                    <a:pt x="605028" y="309295"/>
                  </a:moveTo>
                  <a:lnTo>
                    <a:pt x="581914" y="73152"/>
                  </a:lnTo>
                  <a:lnTo>
                    <a:pt x="579691" y="73152"/>
                  </a:lnTo>
                  <a:lnTo>
                    <a:pt x="573532" y="25984"/>
                  </a:lnTo>
                  <a:lnTo>
                    <a:pt x="572490" y="21932"/>
                  </a:lnTo>
                  <a:lnTo>
                    <a:pt x="567080" y="12992"/>
                  </a:lnTo>
                  <a:lnTo>
                    <a:pt x="553808" y="4064"/>
                  </a:lnTo>
                  <a:lnTo>
                    <a:pt x="529209" y="0"/>
                  </a:lnTo>
                  <a:lnTo>
                    <a:pt x="522986" y="165"/>
                  </a:lnTo>
                  <a:lnTo>
                    <a:pt x="495769" y="7874"/>
                  </a:lnTo>
                  <a:lnTo>
                    <a:pt x="481533" y="26339"/>
                  </a:lnTo>
                  <a:lnTo>
                    <a:pt x="475602" y="52666"/>
                  </a:lnTo>
                  <a:lnTo>
                    <a:pt x="474103" y="73152"/>
                  </a:lnTo>
                  <a:lnTo>
                    <a:pt x="129209" y="73152"/>
                  </a:lnTo>
                  <a:lnTo>
                    <a:pt x="121297" y="26339"/>
                  </a:lnTo>
                  <a:lnTo>
                    <a:pt x="80518" y="165"/>
                  </a:lnTo>
                  <a:lnTo>
                    <a:pt x="74295" y="0"/>
                  </a:lnTo>
                  <a:lnTo>
                    <a:pt x="49491" y="4064"/>
                  </a:lnTo>
                  <a:lnTo>
                    <a:pt x="35915" y="13004"/>
                  </a:lnTo>
                  <a:lnTo>
                    <a:pt x="30226" y="21932"/>
                  </a:lnTo>
                  <a:lnTo>
                    <a:pt x="29070" y="25984"/>
                  </a:lnTo>
                  <a:lnTo>
                    <a:pt x="23672" y="73152"/>
                  </a:lnTo>
                  <a:lnTo>
                    <a:pt x="23114" y="73152"/>
                  </a:lnTo>
                  <a:lnTo>
                    <a:pt x="0" y="309295"/>
                  </a:lnTo>
                  <a:lnTo>
                    <a:pt x="605028" y="309295"/>
                  </a:lnTo>
                  <a:close/>
                </a:path>
              </a:pathLst>
            </a:custGeom>
            <a:solidFill>
              <a:srgbClr val="F8C2C0"/>
            </a:solidFill>
          </p:spPr>
          <p:txBody>
            <a:bodyPr wrap="square" lIns="0" tIns="0" rIns="0" bIns="0" rtlCol="0"/>
            <a:lstStyle/>
            <a:p>
              <a:endParaRPr/>
            </a:p>
          </p:txBody>
        </p:sp>
        <p:sp>
          <p:nvSpPr>
            <p:cNvPr id="20" name="object 20"/>
            <p:cNvSpPr/>
            <p:nvPr/>
          </p:nvSpPr>
          <p:spPr>
            <a:xfrm>
              <a:off x="6650723" y="4509515"/>
              <a:ext cx="477520" cy="245745"/>
            </a:xfrm>
            <a:custGeom>
              <a:avLst/>
              <a:gdLst/>
              <a:ahLst/>
              <a:cxnLst/>
              <a:rect l="l" t="t" r="r" b="b"/>
              <a:pathLst>
                <a:path w="477520" h="245745">
                  <a:moveTo>
                    <a:pt x="102120" y="49390"/>
                  </a:moveTo>
                  <a:lnTo>
                    <a:pt x="98171" y="30149"/>
                  </a:lnTo>
                  <a:lnTo>
                    <a:pt x="87350" y="14452"/>
                  </a:lnTo>
                  <a:lnTo>
                    <a:pt x="71145" y="3886"/>
                  </a:lnTo>
                  <a:lnTo>
                    <a:pt x="51066" y="0"/>
                  </a:lnTo>
                  <a:lnTo>
                    <a:pt x="30975" y="3886"/>
                  </a:lnTo>
                  <a:lnTo>
                    <a:pt x="14770" y="14452"/>
                  </a:lnTo>
                  <a:lnTo>
                    <a:pt x="3949" y="30149"/>
                  </a:lnTo>
                  <a:lnTo>
                    <a:pt x="0" y="49390"/>
                  </a:lnTo>
                  <a:lnTo>
                    <a:pt x="3949" y="68935"/>
                  </a:lnTo>
                  <a:lnTo>
                    <a:pt x="14770" y="85229"/>
                  </a:lnTo>
                  <a:lnTo>
                    <a:pt x="30975" y="96405"/>
                  </a:lnTo>
                  <a:lnTo>
                    <a:pt x="51066" y="100545"/>
                  </a:lnTo>
                  <a:lnTo>
                    <a:pt x="70713" y="96405"/>
                  </a:lnTo>
                  <a:lnTo>
                    <a:pt x="86969" y="85229"/>
                  </a:lnTo>
                  <a:lnTo>
                    <a:pt x="98031" y="68935"/>
                  </a:lnTo>
                  <a:lnTo>
                    <a:pt x="102120" y="49390"/>
                  </a:lnTo>
                  <a:close/>
                </a:path>
                <a:path w="477520" h="245745">
                  <a:moveTo>
                    <a:pt x="355104" y="205740"/>
                  </a:moveTo>
                  <a:lnTo>
                    <a:pt x="120408" y="205740"/>
                  </a:lnTo>
                  <a:lnTo>
                    <a:pt x="151993" y="224472"/>
                  </a:lnTo>
                  <a:lnTo>
                    <a:pt x="182397" y="236702"/>
                  </a:lnTo>
                  <a:lnTo>
                    <a:pt x="211289" y="243357"/>
                  </a:lnTo>
                  <a:lnTo>
                    <a:pt x="238391" y="245364"/>
                  </a:lnTo>
                  <a:lnTo>
                    <a:pt x="285927" y="239179"/>
                  </a:lnTo>
                  <a:lnTo>
                    <a:pt x="322795" y="225552"/>
                  </a:lnTo>
                  <a:lnTo>
                    <a:pt x="346633" y="211937"/>
                  </a:lnTo>
                  <a:lnTo>
                    <a:pt x="355104" y="205740"/>
                  </a:lnTo>
                  <a:close/>
                </a:path>
                <a:path w="477520" h="245745">
                  <a:moveTo>
                    <a:pt x="477024" y="49390"/>
                  </a:moveTo>
                  <a:lnTo>
                    <a:pt x="473100" y="30149"/>
                  </a:lnTo>
                  <a:lnTo>
                    <a:pt x="462356" y="14452"/>
                  </a:lnTo>
                  <a:lnTo>
                    <a:pt x="446265" y="3886"/>
                  </a:lnTo>
                  <a:lnTo>
                    <a:pt x="426351" y="0"/>
                  </a:lnTo>
                  <a:lnTo>
                    <a:pt x="406869" y="3886"/>
                  </a:lnTo>
                  <a:lnTo>
                    <a:pt x="391007" y="14452"/>
                  </a:lnTo>
                  <a:lnTo>
                    <a:pt x="380339" y="30149"/>
                  </a:lnTo>
                  <a:lnTo>
                    <a:pt x="376440" y="49390"/>
                  </a:lnTo>
                  <a:lnTo>
                    <a:pt x="380339" y="68935"/>
                  </a:lnTo>
                  <a:lnTo>
                    <a:pt x="391007" y="85229"/>
                  </a:lnTo>
                  <a:lnTo>
                    <a:pt x="406869" y="96405"/>
                  </a:lnTo>
                  <a:lnTo>
                    <a:pt x="426351" y="100545"/>
                  </a:lnTo>
                  <a:lnTo>
                    <a:pt x="446265" y="96405"/>
                  </a:lnTo>
                  <a:lnTo>
                    <a:pt x="462343" y="85229"/>
                  </a:lnTo>
                  <a:lnTo>
                    <a:pt x="473100" y="68935"/>
                  </a:lnTo>
                  <a:lnTo>
                    <a:pt x="477024" y="49390"/>
                  </a:lnTo>
                  <a:close/>
                </a:path>
              </a:pathLst>
            </a:custGeom>
            <a:solidFill>
              <a:srgbClr val="FFFFFF"/>
            </a:solidFill>
          </p:spPr>
          <p:txBody>
            <a:bodyPr wrap="square" lIns="0" tIns="0" rIns="0" bIns="0" rtlCol="0"/>
            <a:lstStyle/>
            <a:p>
              <a:endParaRPr/>
            </a:p>
          </p:txBody>
        </p:sp>
        <p:pic>
          <p:nvPicPr>
            <p:cNvPr id="21" name="object 21"/>
            <p:cNvPicPr/>
            <p:nvPr/>
          </p:nvPicPr>
          <p:blipFill>
            <a:blip r:embed="rId3" cstate="print"/>
            <a:stretch>
              <a:fillRect/>
            </a:stretch>
          </p:blipFill>
          <p:spPr>
            <a:xfrm>
              <a:off x="6804660" y="4523232"/>
              <a:ext cx="167640" cy="169164"/>
            </a:xfrm>
            <a:prstGeom prst="rect">
              <a:avLst/>
            </a:prstGeom>
          </p:spPr>
        </p:pic>
        <p:sp>
          <p:nvSpPr>
            <p:cNvPr id="22" name="object 22"/>
            <p:cNvSpPr/>
            <p:nvPr/>
          </p:nvSpPr>
          <p:spPr>
            <a:xfrm>
              <a:off x="6600444" y="4401311"/>
              <a:ext cx="523240" cy="193675"/>
            </a:xfrm>
            <a:custGeom>
              <a:avLst/>
              <a:gdLst/>
              <a:ahLst/>
              <a:cxnLst/>
              <a:rect l="l" t="t" r="r" b="b"/>
              <a:pathLst>
                <a:path w="523240" h="193675">
                  <a:moveTo>
                    <a:pt x="120396" y="64274"/>
                  </a:moveTo>
                  <a:lnTo>
                    <a:pt x="110617" y="24447"/>
                  </a:lnTo>
                  <a:lnTo>
                    <a:pt x="65278" y="0"/>
                  </a:lnTo>
                  <a:lnTo>
                    <a:pt x="60579" y="0"/>
                  </a:lnTo>
                  <a:lnTo>
                    <a:pt x="16230" y="17157"/>
                  </a:lnTo>
                  <a:lnTo>
                    <a:pt x="0" y="122669"/>
                  </a:lnTo>
                  <a:lnTo>
                    <a:pt x="0" y="125349"/>
                  </a:lnTo>
                  <a:lnTo>
                    <a:pt x="1778" y="128016"/>
                  </a:lnTo>
                  <a:lnTo>
                    <a:pt x="8128" y="128016"/>
                  </a:lnTo>
                  <a:lnTo>
                    <a:pt x="9906" y="126250"/>
                  </a:lnTo>
                  <a:lnTo>
                    <a:pt x="10655" y="123571"/>
                  </a:lnTo>
                  <a:lnTo>
                    <a:pt x="21450" y="32423"/>
                  </a:lnTo>
                  <a:lnTo>
                    <a:pt x="22072" y="28994"/>
                  </a:lnTo>
                  <a:lnTo>
                    <a:pt x="57658" y="10439"/>
                  </a:lnTo>
                  <a:lnTo>
                    <a:pt x="62230" y="10109"/>
                  </a:lnTo>
                  <a:lnTo>
                    <a:pt x="66421" y="10109"/>
                  </a:lnTo>
                  <a:lnTo>
                    <a:pt x="101727" y="27990"/>
                  </a:lnTo>
                  <a:lnTo>
                    <a:pt x="110617" y="65176"/>
                  </a:lnTo>
                  <a:lnTo>
                    <a:pt x="110617" y="68707"/>
                  </a:lnTo>
                  <a:lnTo>
                    <a:pt x="112395" y="69570"/>
                  </a:lnTo>
                  <a:lnTo>
                    <a:pt x="118618" y="69570"/>
                  </a:lnTo>
                  <a:lnTo>
                    <a:pt x="120396" y="67805"/>
                  </a:lnTo>
                  <a:lnTo>
                    <a:pt x="120396" y="64274"/>
                  </a:lnTo>
                  <a:close/>
                </a:path>
                <a:path w="523240" h="193675">
                  <a:moveTo>
                    <a:pt x="146304" y="135064"/>
                  </a:moveTo>
                  <a:lnTo>
                    <a:pt x="138582" y="123545"/>
                  </a:lnTo>
                  <a:lnTo>
                    <a:pt x="127965" y="114592"/>
                  </a:lnTo>
                  <a:lnTo>
                    <a:pt x="115163" y="108788"/>
                  </a:lnTo>
                  <a:lnTo>
                    <a:pt x="100965" y="106718"/>
                  </a:lnTo>
                  <a:lnTo>
                    <a:pt x="81038" y="110617"/>
                  </a:lnTo>
                  <a:lnTo>
                    <a:pt x="64960" y="121221"/>
                  </a:lnTo>
                  <a:lnTo>
                    <a:pt x="54203" y="136994"/>
                  </a:lnTo>
                  <a:lnTo>
                    <a:pt x="50279" y="156324"/>
                  </a:lnTo>
                  <a:lnTo>
                    <a:pt x="51549" y="166738"/>
                  </a:lnTo>
                  <a:lnTo>
                    <a:pt x="55067" y="176568"/>
                  </a:lnTo>
                  <a:lnTo>
                    <a:pt x="60413" y="185585"/>
                  </a:lnTo>
                  <a:lnTo>
                    <a:pt x="67183" y="193509"/>
                  </a:lnTo>
                  <a:lnTo>
                    <a:pt x="71755" y="193548"/>
                  </a:lnTo>
                  <a:lnTo>
                    <a:pt x="97167" y="189191"/>
                  </a:lnTo>
                  <a:lnTo>
                    <a:pt x="119075" y="177038"/>
                  </a:lnTo>
                  <a:lnTo>
                    <a:pt x="135953" y="158521"/>
                  </a:lnTo>
                  <a:lnTo>
                    <a:pt x="146304" y="135064"/>
                  </a:lnTo>
                  <a:close/>
                </a:path>
                <a:path w="523240" h="193675">
                  <a:moveTo>
                    <a:pt x="522732" y="135064"/>
                  </a:moveTo>
                  <a:lnTo>
                    <a:pt x="514997" y="123545"/>
                  </a:lnTo>
                  <a:lnTo>
                    <a:pt x="504278" y="114592"/>
                  </a:lnTo>
                  <a:lnTo>
                    <a:pt x="491223" y="108788"/>
                  </a:lnTo>
                  <a:lnTo>
                    <a:pt x="476504" y="106718"/>
                  </a:lnTo>
                  <a:lnTo>
                    <a:pt x="457098" y="110617"/>
                  </a:lnTo>
                  <a:lnTo>
                    <a:pt x="441274" y="121221"/>
                  </a:lnTo>
                  <a:lnTo>
                    <a:pt x="430618" y="136994"/>
                  </a:lnTo>
                  <a:lnTo>
                    <a:pt x="426720" y="156324"/>
                  </a:lnTo>
                  <a:lnTo>
                    <a:pt x="427977" y="166738"/>
                  </a:lnTo>
                  <a:lnTo>
                    <a:pt x="431495" y="176568"/>
                  </a:lnTo>
                  <a:lnTo>
                    <a:pt x="436841" y="185585"/>
                  </a:lnTo>
                  <a:lnTo>
                    <a:pt x="443611" y="193509"/>
                  </a:lnTo>
                  <a:lnTo>
                    <a:pt x="447294" y="193548"/>
                  </a:lnTo>
                  <a:lnTo>
                    <a:pt x="472224" y="189191"/>
                  </a:lnTo>
                  <a:lnTo>
                    <a:pt x="494055" y="177038"/>
                  </a:lnTo>
                  <a:lnTo>
                    <a:pt x="511365" y="158521"/>
                  </a:lnTo>
                  <a:lnTo>
                    <a:pt x="522732" y="135064"/>
                  </a:lnTo>
                  <a:close/>
                </a:path>
              </a:pathLst>
            </a:custGeom>
            <a:solidFill>
              <a:srgbClr val="242845"/>
            </a:solidFill>
          </p:spPr>
          <p:txBody>
            <a:bodyPr wrap="square" lIns="0" tIns="0" rIns="0" bIns="0" rtlCol="0"/>
            <a:lstStyle/>
            <a:p>
              <a:endParaRPr/>
            </a:p>
          </p:txBody>
        </p:sp>
        <p:sp>
          <p:nvSpPr>
            <p:cNvPr id="23" name="object 23"/>
            <p:cNvSpPr/>
            <p:nvPr/>
          </p:nvSpPr>
          <p:spPr>
            <a:xfrm>
              <a:off x="5924129" y="3485387"/>
              <a:ext cx="2801620" cy="1658620"/>
            </a:xfrm>
            <a:custGeom>
              <a:avLst/>
              <a:gdLst/>
              <a:ahLst/>
              <a:cxnLst/>
              <a:rect l="l" t="t" r="r" b="b"/>
              <a:pathLst>
                <a:path w="2801620" h="1658620">
                  <a:moveTo>
                    <a:pt x="747180" y="0"/>
                  </a:moveTo>
                  <a:lnTo>
                    <a:pt x="699753" y="2145"/>
                  </a:lnTo>
                  <a:lnTo>
                    <a:pt x="652515" y="8418"/>
                  </a:lnTo>
                  <a:lnTo>
                    <a:pt x="605633" y="18577"/>
                  </a:lnTo>
                  <a:lnTo>
                    <a:pt x="559279" y="32378"/>
                  </a:lnTo>
                  <a:lnTo>
                    <a:pt x="513620" y="49579"/>
                  </a:lnTo>
                  <a:lnTo>
                    <a:pt x="468826" y="69935"/>
                  </a:lnTo>
                  <a:lnTo>
                    <a:pt x="425066" y="93204"/>
                  </a:lnTo>
                  <a:lnTo>
                    <a:pt x="382510" y="119143"/>
                  </a:lnTo>
                  <a:lnTo>
                    <a:pt x="341326" y="147509"/>
                  </a:lnTo>
                  <a:lnTo>
                    <a:pt x="301684" y="178059"/>
                  </a:lnTo>
                  <a:lnTo>
                    <a:pt x="263753" y="210549"/>
                  </a:lnTo>
                  <a:lnTo>
                    <a:pt x="227702" y="244737"/>
                  </a:lnTo>
                  <a:lnTo>
                    <a:pt x="193700" y="280379"/>
                  </a:lnTo>
                  <a:lnTo>
                    <a:pt x="161917" y="317232"/>
                  </a:lnTo>
                  <a:lnTo>
                    <a:pt x="132522" y="355054"/>
                  </a:lnTo>
                  <a:lnTo>
                    <a:pt x="105684" y="393601"/>
                  </a:lnTo>
                  <a:lnTo>
                    <a:pt x="81572" y="432630"/>
                  </a:lnTo>
                  <a:lnTo>
                    <a:pt x="60355" y="471898"/>
                  </a:lnTo>
                  <a:lnTo>
                    <a:pt x="42203" y="511162"/>
                  </a:lnTo>
                  <a:lnTo>
                    <a:pt x="0" y="802445"/>
                  </a:lnTo>
                  <a:lnTo>
                    <a:pt x="15374" y="1188659"/>
                  </a:lnTo>
                  <a:lnTo>
                    <a:pt x="51562" y="1525910"/>
                  </a:lnTo>
                  <a:lnTo>
                    <a:pt x="70086" y="1658110"/>
                  </a:lnTo>
                  <a:lnTo>
                    <a:pt x="382448" y="1658110"/>
                  </a:lnTo>
                  <a:lnTo>
                    <a:pt x="1356018" y="1585094"/>
                  </a:lnTo>
                  <a:lnTo>
                    <a:pt x="2757284" y="1585094"/>
                  </a:lnTo>
                  <a:lnTo>
                    <a:pt x="2763843" y="1552150"/>
                  </a:lnTo>
                  <a:lnTo>
                    <a:pt x="2800881" y="1273601"/>
                  </a:lnTo>
                  <a:lnTo>
                    <a:pt x="2801129" y="948526"/>
                  </a:lnTo>
                  <a:lnTo>
                    <a:pt x="2714283" y="690791"/>
                  </a:lnTo>
                  <a:lnTo>
                    <a:pt x="2675354" y="653313"/>
                  </a:lnTo>
                  <a:lnTo>
                    <a:pt x="2623148" y="620843"/>
                  </a:lnTo>
                  <a:lnTo>
                    <a:pt x="2559078" y="592644"/>
                  </a:lnTo>
                  <a:lnTo>
                    <a:pt x="2523037" y="579916"/>
                  </a:lnTo>
                  <a:lnTo>
                    <a:pt x="2484560" y="567979"/>
                  </a:lnTo>
                  <a:lnTo>
                    <a:pt x="2443825" y="556742"/>
                  </a:lnTo>
                  <a:lnTo>
                    <a:pt x="2401009" y="546112"/>
                  </a:lnTo>
                  <a:lnTo>
                    <a:pt x="2356288" y="535997"/>
                  </a:lnTo>
                  <a:lnTo>
                    <a:pt x="2309839" y="526305"/>
                  </a:lnTo>
                  <a:lnTo>
                    <a:pt x="2261839" y="516943"/>
                  </a:lnTo>
                  <a:lnTo>
                    <a:pt x="1897264" y="452939"/>
                  </a:lnTo>
                  <a:lnTo>
                    <a:pt x="1789220" y="432380"/>
                  </a:lnTo>
                  <a:lnTo>
                    <a:pt x="1735436" y="421260"/>
                  </a:lnTo>
                  <a:lnTo>
                    <a:pt x="1682046" y="409458"/>
                  </a:lnTo>
                  <a:lnTo>
                    <a:pt x="1629227" y="396882"/>
                  </a:lnTo>
                  <a:lnTo>
                    <a:pt x="1577155" y="383439"/>
                  </a:lnTo>
                  <a:lnTo>
                    <a:pt x="1526009" y="369037"/>
                  </a:lnTo>
                  <a:lnTo>
                    <a:pt x="1475964" y="353584"/>
                  </a:lnTo>
                  <a:lnTo>
                    <a:pt x="1427197" y="336988"/>
                  </a:lnTo>
                  <a:lnTo>
                    <a:pt x="1379885" y="319157"/>
                  </a:lnTo>
                  <a:lnTo>
                    <a:pt x="1334206" y="299999"/>
                  </a:lnTo>
                  <a:lnTo>
                    <a:pt x="1290335" y="279421"/>
                  </a:lnTo>
                  <a:lnTo>
                    <a:pt x="1248450" y="257332"/>
                  </a:lnTo>
                  <a:lnTo>
                    <a:pt x="1208728" y="233639"/>
                  </a:lnTo>
                  <a:lnTo>
                    <a:pt x="1171345" y="208251"/>
                  </a:lnTo>
                  <a:lnTo>
                    <a:pt x="1136478" y="181075"/>
                  </a:lnTo>
                  <a:lnTo>
                    <a:pt x="1104304" y="152019"/>
                  </a:lnTo>
                  <a:lnTo>
                    <a:pt x="1062331" y="114566"/>
                  </a:lnTo>
                  <a:lnTo>
                    <a:pt x="1019286" y="82831"/>
                  </a:lnTo>
                  <a:lnTo>
                    <a:pt x="975324" y="56591"/>
                  </a:lnTo>
                  <a:lnTo>
                    <a:pt x="930600" y="35623"/>
                  </a:lnTo>
                  <a:lnTo>
                    <a:pt x="885269" y="19703"/>
                  </a:lnTo>
                  <a:lnTo>
                    <a:pt x="839485" y="8608"/>
                  </a:lnTo>
                  <a:lnTo>
                    <a:pt x="793404" y="2114"/>
                  </a:lnTo>
                  <a:lnTo>
                    <a:pt x="747180" y="0"/>
                  </a:lnTo>
                  <a:close/>
                </a:path>
                <a:path w="2801620" h="1658620">
                  <a:moveTo>
                    <a:pt x="2757284" y="1585094"/>
                  </a:moveTo>
                  <a:lnTo>
                    <a:pt x="1356018" y="1585094"/>
                  </a:lnTo>
                  <a:lnTo>
                    <a:pt x="2232949" y="1658110"/>
                  </a:lnTo>
                  <a:lnTo>
                    <a:pt x="2742746" y="1658110"/>
                  </a:lnTo>
                  <a:lnTo>
                    <a:pt x="2757284" y="1585094"/>
                  </a:lnTo>
                  <a:close/>
                </a:path>
              </a:pathLst>
            </a:custGeom>
            <a:solidFill>
              <a:srgbClr val="81D2E7"/>
            </a:solidFill>
          </p:spPr>
          <p:txBody>
            <a:bodyPr wrap="square" lIns="0" tIns="0" rIns="0" bIns="0" rtlCol="0"/>
            <a:lstStyle/>
            <a:p>
              <a:endParaRPr/>
            </a:p>
          </p:txBody>
        </p:sp>
        <p:sp>
          <p:nvSpPr>
            <p:cNvPr id="24" name="object 24"/>
            <p:cNvSpPr/>
            <p:nvPr/>
          </p:nvSpPr>
          <p:spPr>
            <a:xfrm>
              <a:off x="7507077" y="5068909"/>
              <a:ext cx="874394" cy="74930"/>
            </a:xfrm>
            <a:custGeom>
              <a:avLst/>
              <a:gdLst/>
              <a:ahLst/>
              <a:cxnLst/>
              <a:rect l="l" t="t" r="r" b="b"/>
              <a:pathLst>
                <a:path w="874395" h="74929">
                  <a:moveTo>
                    <a:pt x="772941" y="0"/>
                  </a:moveTo>
                  <a:lnTo>
                    <a:pt x="143275" y="0"/>
                  </a:lnTo>
                  <a:lnTo>
                    <a:pt x="8401" y="70004"/>
                  </a:lnTo>
                  <a:lnTo>
                    <a:pt x="0" y="74589"/>
                  </a:lnTo>
                  <a:lnTo>
                    <a:pt x="873889" y="74589"/>
                  </a:lnTo>
                  <a:lnTo>
                    <a:pt x="772941" y="0"/>
                  </a:lnTo>
                  <a:close/>
                </a:path>
              </a:pathLst>
            </a:custGeom>
            <a:solidFill>
              <a:srgbClr val="2FA7CE"/>
            </a:solidFill>
          </p:spPr>
          <p:txBody>
            <a:bodyPr wrap="square" lIns="0" tIns="0" rIns="0" bIns="0" rtlCol="0"/>
            <a:lstStyle/>
            <a:p>
              <a:endParaRPr/>
            </a:p>
          </p:txBody>
        </p:sp>
        <p:sp>
          <p:nvSpPr>
            <p:cNvPr id="25" name="object 25"/>
            <p:cNvSpPr/>
            <p:nvPr/>
          </p:nvSpPr>
          <p:spPr>
            <a:xfrm>
              <a:off x="6165240" y="5067300"/>
              <a:ext cx="1487170" cy="76200"/>
            </a:xfrm>
            <a:custGeom>
              <a:avLst/>
              <a:gdLst/>
              <a:ahLst/>
              <a:cxnLst/>
              <a:rect l="l" t="t" r="r" b="b"/>
              <a:pathLst>
                <a:path w="1487170" h="76200">
                  <a:moveTo>
                    <a:pt x="1486636" y="0"/>
                  </a:moveTo>
                  <a:lnTo>
                    <a:pt x="69951" y="0"/>
                  </a:lnTo>
                  <a:lnTo>
                    <a:pt x="69951" y="1892"/>
                  </a:lnTo>
                  <a:lnTo>
                    <a:pt x="0" y="76198"/>
                  </a:lnTo>
                  <a:lnTo>
                    <a:pt x="1089653" y="76198"/>
                  </a:lnTo>
                  <a:lnTo>
                    <a:pt x="1121892" y="57452"/>
                  </a:lnTo>
                  <a:lnTo>
                    <a:pt x="1379240" y="57452"/>
                  </a:lnTo>
                  <a:lnTo>
                    <a:pt x="1441950" y="24436"/>
                  </a:lnTo>
                  <a:lnTo>
                    <a:pt x="1486636" y="0"/>
                  </a:lnTo>
                  <a:close/>
                </a:path>
                <a:path w="1487170" h="76200">
                  <a:moveTo>
                    <a:pt x="1379240" y="57452"/>
                  </a:moveTo>
                  <a:lnTo>
                    <a:pt x="1121892" y="57452"/>
                  </a:lnTo>
                  <a:lnTo>
                    <a:pt x="1111878" y="76198"/>
                  </a:lnTo>
                  <a:lnTo>
                    <a:pt x="1343924" y="76198"/>
                  </a:lnTo>
                  <a:lnTo>
                    <a:pt x="1351816" y="71890"/>
                  </a:lnTo>
                  <a:lnTo>
                    <a:pt x="1379240" y="57452"/>
                  </a:lnTo>
                  <a:close/>
                </a:path>
              </a:pathLst>
            </a:custGeom>
            <a:solidFill>
              <a:srgbClr val="4BC3E4"/>
            </a:solidFill>
          </p:spPr>
          <p:txBody>
            <a:bodyPr wrap="square" lIns="0" tIns="0" rIns="0" bIns="0" rtlCol="0"/>
            <a:lstStyle/>
            <a:p>
              <a:endParaRPr/>
            </a:p>
          </p:txBody>
        </p:sp>
        <p:pic>
          <p:nvPicPr>
            <p:cNvPr id="26" name="object 26"/>
            <p:cNvPicPr/>
            <p:nvPr/>
          </p:nvPicPr>
          <p:blipFill>
            <a:blip r:embed="rId4" cstate="print"/>
            <a:stretch>
              <a:fillRect/>
            </a:stretch>
          </p:blipFill>
          <p:spPr>
            <a:xfrm>
              <a:off x="6678168" y="5006339"/>
              <a:ext cx="83692" cy="74676"/>
            </a:xfrm>
            <a:prstGeom prst="rect">
              <a:avLst/>
            </a:prstGeom>
          </p:spPr>
        </p:pic>
        <p:pic>
          <p:nvPicPr>
            <p:cNvPr id="27" name="object 27"/>
            <p:cNvPicPr/>
            <p:nvPr/>
          </p:nvPicPr>
          <p:blipFill>
            <a:blip r:embed="rId5" cstate="print"/>
            <a:stretch>
              <a:fillRect/>
            </a:stretch>
          </p:blipFill>
          <p:spPr>
            <a:xfrm>
              <a:off x="6798564" y="5006339"/>
              <a:ext cx="85343" cy="74676"/>
            </a:xfrm>
            <a:prstGeom prst="rect">
              <a:avLst/>
            </a:prstGeom>
          </p:spPr>
        </p:pic>
        <p:pic>
          <p:nvPicPr>
            <p:cNvPr id="28" name="object 28"/>
            <p:cNvPicPr/>
            <p:nvPr/>
          </p:nvPicPr>
          <p:blipFill>
            <a:blip r:embed="rId6" cstate="print"/>
            <a:stretch>
              <a:fillRect/>
            </a:stretch>
          </p:blipFill>
          <p:spPr>
            <a:xfrm>
              <a:off x="6920484" y="5006339"/>
              <a:ext cx="85344" cy="74676"/>
            </a:xfrm>
            <a:prstGeom prst="rect">
              <a:avLst/>
            </a:prstGeom>
          </p:spPr>
        </p:pic>
        <p:pic>
          <p:nvPicPr>
            <p:cNvPr id="29" name="object 29"/>
            <p:cNvPicPr/>
            <p:nvPr/>
          </p:nvPicPr>
          <p:blipFill>
            <a:blip r:embed="rId7" cstate="print"/>
            <a:stretch>
              <a:fillRect/>
            </a:stretch>
          </p:blipFill>
          <p:spPr>
            <a:xfrm>
              <a:off x="7572756" y="5006339"/>
              <a:ext cx="82169" cy="74676"/>
            </a:xfrm>
            <a:prstGeom prst="rect">
              <a:avLst/>
            </a:prstGeom>
          </p:spPr>
        </p:pic>
        <p:pic>
          <p:nvPicPr>
            <p:cNvPr id="30" name="object 30"/>
            <p:cNvPicPr/>
            <p:nvPr/>
          </p:nvPicPr>
          <p:blipFill>
            <a:blip r:embed="rId8" cstate="print"/>
            <a:stretch>
              <a:fillRect/>
            </a:stretch>
          </p:blipFill>
          <p:spPr>
            <a:xfrm>
              <a:off x="7694803" y="5006339"/>
              <a:ext cx="83693" cy="74676"/>
            </a:xfrm>
            <a:prstGeom prst="rect">
              <a:avLst/>
            </a:prstGeom>
          </p:spPr>
        </p:pic>
        <p:pic>
          <p:nvPicPr>
            <p:cNvPr id="31" name="object 31"/>
            <p:cNvPicPr/>
            <p:nvPr/>
          </p:nvPicPr>
          <p:blipFill>
            <a:blip r:embed="rId9" cstate="print"/>
            <a:stretch>
              <a:fillRect/>
            </a:stretch>
          </p:blipFill>
          <p:spPr>
            <a:xfrm>
              <a:off x="7816723" y="5006339"/>
              <a:ext cx="83693" cy="74676"/>
            </a:xfrm>
            <a:prstGeom prst="rect">
              <a:avLst/>
            </a:prstGeom>
          </p:spPr>
        </p:pic>
        <p:sp>
          <p:nvSpPr>
            <p:cNvPr id="32" name="object 32"/>
            <p:cNvSpPr/>
            <p:nvPr/>
          </p:nvSpPr>
          <p:spPr>
            <a:xfrm>
              <a:off x="6198235" y="4508080"/>
              <a:ext cx="550545" cy="561340"/>
            </a:xfrm>
            <a:custGeom>
              <a:avLst/>
              <a:gdLst/>
              <a:ahLst/>
              <a:cxnLst/>
              <a:rect l="l" t="t" r="r" b="b"/>
              <a:pathLst>
                <a:path w="550545" h="561339">
                  <a:moveTo>
                    <a:pt x="151891" y="0"/>
                  </a:moveTo>
                  <a:lnTo>
                    <a:pt x="0" y="436740"/>
                  </a:lnTo>
                  <a:lnTo>
                    <a:pt x="37084" y="560743"/>
                  </a:lnTo>
                  <a:lnTo>
                    <a:pt x="507364" y="560743"/>
                  </a:lnTo>
                  <a:lnTo>
                    <a:pt x="550037" y="377520"/>
                  </a:lnTo>
                  <a:lnTo>
                    <a:pt x="533399" y="149872"/>
                  </a:lnTo>
                  <a:lnTo>
                    <a:pt x="151891" y="0"/>
                  </a:lnTo>
                  <a:close/>
                </a:path>
              </a:pathLst>
            </a:custGeom>
            <a:solidFill>
              <a:srgbClr val="4BC3E4"/>
            </a:solidFill>
          </p:spPr>
          <p:txBody>
            <a:bodyPr wrap="square" lIns="0" tIns="0" rIns="0" bIns="0" rtlCol="0"/>
            <a:lstStyle/>
            <a:p>
              <a:endParaRPr/>
            </a:p>
          </p:txBody>
        </p:sp>
        <p:sp>
          <p:nvSpPr>
            <p:cNvPr id="33" name="object 33"/>
            <p:cNvSpPr/>
            <p:nvPr/>
          </p:nvSpPr>
          <p:spPr>
            <a:xfrm>
              <a:off x="6198235" y="4508080"/>
              <a:ext cx="550545" cy="561340"/>
            </a:xfrm>
            <a:custGeom>
              <a:avLst/>
              <a:gdLst/>
              <a:ahLst/>
              <a:cxnLst/>
              <a:rect l="l" t="t" r="r" b="b"/>
              <a:pathLst>
                <a:path w="550545" h="561339">
                  <a:moveTo>
                    <a:pt x="151891" y="0"/>
                  </a:moveTo>
                  <a:lnTo>
                    <a:pt x="0" y="436740"/>
                  </a:lnTo>
                  <a:lnTo>
                    <a:pt x="37084" y="560743"/>
                  </a:lnTo>
                  <a:lnTo>
                    <a:pt x="507364" y="560743"/>
                  </a:lnTo>
                  <a:lnTo>
                    <a:pt x="550037" y="377520"/>
                  </a:lnTo>
                  <a:lnTo>
                    <a:pt x="533399" y="149872"/>
                  </a:lnTo>
                  <a:lnTo>
                    <a:pt x="151891" y="0"/>
                  </a:lnTo>
                  <a:close/>
                </a:path>
              </a:pathLst>
            </a:custGeom>
            <a:ln w="9525">
              <a:solidFill>
                <a:srgbClr val="4BC3E4"/>
              </a:solidFill>
            </a:ln>
          </p:spPr>
          <p:txBody>
            <a:bodyPr wrap="square" lIns="0" tIns="0" rIns="0" bIns="0" rtlCol="0"/>
            <a:lstStyle/>
            <a:p>
              <a:endParaRPr/>
            </a:p>
          </p:txBody>
        </p:sp>
        <p:sp>
          <p:nvSpPr>
            <p:cNvPr id="34" name="object 34"/>
            <p:cNvSpPr/>
            <p:nvPr/>
          </p:nvSpPr>
          <p:spPr>
            <a:xfrm>
              <a:off x="6198235" y="4610100"/>
              <a:ext cx="550545" cy="459105"/>
            </a:xfrm>
            <a:custGeom>
              <a:avLst/>
              <a:gdLst/>
              <a:ahLst/>
              <a:cxnLst/>
              <a:rect l="l" t="t" r="r" b="b"/>
              <a:pathLst>
                <a:path w="550545" h="459104">
                  <a:moveTo>
                    <a:pt x="413004" y="0"/>
                  </a:moveTo>
                  <a:lnTo>
                    <a:pt x="201802" y="379196"/>
                  </a:lnTo>
                  <a:lnTo>
                    <a:pt x="0" y="334784"/>
                  </a:lnTo>
                  <a:lnTo>
                    <a:pt x="37084" y="458723"/>
                  </a:lnTo>
                  <a:lnTo>
                    <a:pt x="507364" y="458723"/>
                  </a:lnTo>
                  <a:lnTo>
                    <a:pt x="550037" y="275615"/>
                  </a:lnTo>
                  <a:lnTo>
                    <a:pt x="533399" y="48094"/>
                  </a:lnTo>
                  <a:lnTo>
                    <a:pt x="413004" y="0"/>
                  </a:lnTo>
                  <a:close/>
                </a:path>
              </a:pathLst>
            </a:custGeom>
            <a:solidFill>
              <a:srgbClr val="2FA7CE"/>
            </a:solidFill>
          </p:spPr>
          <p:txBody>
            <a:bodyPr wrap="square" lIns="0" tIns="0" rIns="0" bIns="0" rtlCol="0"/>
            <a:lstStyle/>
            <a:p>
              <a:endParaRPr/>
            </a:p>
          </p:txBody>
        </p:sp>
        <p:sp>
          <p:nvSpPr>
            <p:cNvPr id="35" name="object 35"/>
            <p:cNvSpPr/>
            <p:nvPr/>
          </p:nvSpPr>
          <p:spPr>
            <a:xfrm>
              <a:off x="8145907" y="4488268"/>
              <a:ext cx="151130" cy="581025"/>
            </a:xfrm>
            <a:custGeom>
              <a:avLst/>
              <a:gdLst/>
              <a:ahLst/>
              <a:cxnLst/>
              <a:rect l="l" t="t" r="r" b="b"/>
              <a:pathLst>
                <a:path w="151129" h="581025">
                  <a:moveTo>
                    <a:pt x="74041" y="0"/>
                  </a:moveTo>
                  <a:lnTo>
                    <a:pt x="0" y="0"/>
                  </a:lnTo>
                  <a:lnTo>
                    <a:pt x="0" y="580555"/>
                  </a:lnTo>
                  <a:lnTo>
                    <a:pt x="103759" y="580555"/>
                  </a:lnTo>
                  <a:lnTo>
                    <a:pt x="94361" y="360502"/>
                  </a:lnTo>
                  <a:lnTo>
                    <a:pt x="148209" y="210769"/>
                  </a:lnTo>
                  <a:lnTo>
                    <a:pt x="150749" y="200469"/>
                  </a:lnTo>
                  <a:lnTo>
                    <a:pt x="143510" y="192913"/>
                  </a:lnTo>
                  <a:lnTo>
                    <a:pt x="132334" y="192913"/>
                  </a:lnTo>
                  <a:lnTo>
                    <a:pt x="128777" y="194373"/>
                  </a:lnTo>
                  <a:lnTo>
                    <a:pt x="125857" y="197802"/>
                  </a:lnTo>
                  <a:lnTo>
                    <a:pt x="86995" y="251472"/>
                  </a:lnTo>
                  <a:lnTo>
                    <a:pt x="74041" y="0"/>
                  </a:lnTo>
                  <a:close/>
                </a:path>
              </a:pathLst>
            </a:custGeom>
            <a:solidFill>
              <a:srgbClr val="A976BE"/>
            </a:solidFill>
          </p:spPr>
          <p:txBody>
            <a:bodyPr wrap="square" lIns="0" tIns="0" rIns="0" bIns="0" rtlCol="0"/>
            <a:lstStyle/>
            <a:p>
              <a:endParaRPr/>
            </a:p>
          </p:txBody>
        </p:sp>
        <p:sp>
          <p:nvSpPr>
            <p:cNvPr id="36" name="object 36"/>
            <p:cNvSpPr/>
            <p:nvPr/>
          </p:nvSpPr>
          <p:spPr>
            <a:xfrm>
              <a:off x="7891272" y="3128898"/>
              <a:ext cx="657225" cy="1478280"/>
            </a:xfrm>
            <a:custGeom>
              <a:avLst/>
              <a:gdLst/>
              <a:ahLst/>
              <a:cxnLst/>
              <a:rect l="l" t="t" r="r" b="b"/>
              <a:pathLst>
                <a:path w="657225" h="1478279">
                  <a:moveTo>
                    <a:pt x="477393" y="0"/>
                  </a:moveTo>
                  <a:lnTo>
                    <a:pt x="20320" y="298195"/>
                  </a:lnTo>
                  <a:lnTo>
                    <a:pt x="0" y="703834"/>
                  </a:lnTo>
                  <a:lnTo>
                    <a:pt x="103631" y="1389126"/>
                  </a:lnTo>
                  <a:lnTo>
                    <a:pt x="423799" y="1478064"/>
                  </a:lnTo>
                  <a:lnTo>
                    <a:pt x="656844" y="887222"/>
                  </a:lnTo>
                  <a:lnTo>
                    <a:pt x="477393" y="0"/>
                  </a:lnTo>
                  <a:close/>
                </a:path>
              </a:pathLst>
            </a:custGeom>
            <a:solidFill>
              <a:srgbClr val="81D2E7"/>
            </a:solidFill>
          </p:spPr>
          <p:txBody>
            <a:bodyPr wrap="square" lIns="0" tIns="0" rIns="0" bIns="0" rtlCol="0"/>
            <a:lstStyle/>
            <a:p>
              <a:endParaRPr/>
            </a:p>
          </p:txBody>
        </p:sp>
        <p:sp>
          <p:nvSpPr>
            <p:cNvPr id="37" name="object 37"/>
            <p:cNvSpPr/>
            <p:nvPr/>
          </p:nvSpPr>
          <p:spPr>
            <a:xfrm>
              <a:off x="7891272" y="3332987"/>
              <a:ext cx="657225" cy="1274445"/>
            </a:xfrm>
            <a:custGeom>
              <a:avLst/>
              <a:gdLst/>
              <a:ahLst/>
              <a:cxnLst/>
              <a:rect l="l" t="t" r="r" b="b"/>
              <a:pathLst>
                <a:path w="657225" h="1274445">
                  <a:moveTo>
                    <a:pt x="164719" y="0"/>
                  </a:moveTo>
                  <a:lnTo>
                    <a:pt x="20320" y="94487"/>
                  </a:lnTo>
                  <a:lnTo>
                    <a:pt x="0" y="499999"/>
                  </a:lnTo>
                  <a:lnTo>
                    <a:pt x="103631" y="1185062"/>
                  </a:lnTo>
                  <a:lnTo>
                    <a:pt x="423799" y="1273975"/>
                  </a:lnTo>
                  <a:lnTo>
                    <a:pt x="656844" y="683336"/>
                  </a:lnTo>
                  <a:lnTo>
                    <a:pt x="462533" y="783247"/>
                  </a:lnTo>
                  <a:lnTo>
                    <a:pt x="164719" y="0"/>
                  </a:lnTo>
                  <a:close/>
                </a:path>
              </a:pathLst>
            </a:custGeom>
            <a:solidFill>
              <a:srgbClr val="2FA7CE"/>
            </a:solidFill>
          </p:spPr>
          <p:txBody>
            <a:bodyPr wrap="square" lIns="0" tIns="0" rIns="0" bIns="0" rtlCol="0"/>
            <a:lstStyle/>
            <a:p>
              <a:endParaRPr/>
            </a:p>
          </p:txBody>
        </p:sp>
        <p:sp>
          <p:nvSpPr>
            <p:cNvPr id="38" name="object 38"/>
            <p:cNvSpPr/>
            <p:nvPr/>
          </p:nvSpPr>
          <p:spPr>
            <a:xfrm>
              <a:off x="6547104" y="2493390"/>
              <a:ext cx="408305" cy="79375"/>
            </a:xfrm>
            <a:custGeom>
              <a:avLst/>
              <a:gdLst/>
              <a:ahLst/>
              <a:cxnLst/>
              <a:rect l="l" t="t" r="r" b="b"/>
              <a:pathLst>
                <a:path w="408304" h="79375">
                  <a:moveTo>
                    <a:pt x="0" y="0"/>
                  </a:moveTo>
                  <a:lnTo>
                    <a:pt x="1904" y="71754"/>
                  </a:lnTo>
                  <a:lnTo>
                    <a:pt x="369570" y="79120"/>
                  </a:lnTo>
                  <a:lnTo>
                    <a:pt x="408304" y="18287"/>
                  </a:lnTo>
                  <a:lnTo>
                    <a:pt x="0" y="0"/>
                  </a:lnTo>
                  <a:close/>
                </a:path>
              </a:pathLst>
            </a:custGeom>
            <a:solidFill>
              <a:srgbClr val="EB6073"/>
            </a:solidFill>
          </p:spPr>
          <p:txBody>
            <a:bodyPr wrap="square" lIns="0" tIns="0" rIns="0" bIns="0" rtlCol="0"/>
            <a:lstStyle/>
            <a:p>
              <a:endParaRPr/>
            </a:p>
          </p:txBody>
        </p:sp>
        <p:sp>
          <p:nvSpPr>
            <p:cNvPr id="39" name="object 39"/>
            <p:cNvSpPr/>
            <p:nvPr/>
          </p:nvSpPr>
          <p:spPr>
            <a:xfrm>
              <a:off x="6547104" y="2493390"/>
              <a:ext cx="455930" cy="807720"/>
            </a:xfrm>
            <a:custGeom>
              <a:avLst/>
              <a:gdLst/>
              <a:ahLst/>
              <a:cxnLst/>
              <a:rect l="l" t="t" r="r" b="b"/>
              <a:pathLst>
                <a:path w="455929" h="807720">
                  <a:moveTo>
                    <a:pt x="0" y="0"/>
                  </a:moveTo>
                  <a:lnTo>
                    <a:pt x="1904" y="108965"/>
                  </a:lnTo>
                  <a:lnTo>
                    <a:pt x="75946" y="114553"/>
                  </a:lnTo>
                  <a:lnTo>
                    <a:pt x="88900" y="807465"/>
                  </a:lnTo>
                  <a:lnTo>
                    <a:pt x="353695" y="532257"/>
                  </a:lnTo>
                  <a:lnTo>
                    <a:pt x="361188" y="142239"/>
                  </a:lnTo>
                  <a:lnTo>
                    <a:pt x="455675" y="144144"/>
                  </a:lnTo>
                  <a:lnTo>
                    <a:pt x="453771" y="22097"/>
                  </a:lnTo>
                  <a:lnTo>
                    <a:pt x="0" y="0"/>
                  </a:lnTo>
                  <a:close/>
                </a:path>
              </a:pathLst>
            </a:custGeom>
            <a:solidFill>
              <a:srgbClr val="FF7C8E"/>
            </a:solidFill>
          </p:spPr>
          <p:txBody>
            <a:bodyPr wrap="square" lIns="0" tIns="0" rIns="0" bIns="0" rtlCol="0"/>
            <a:lstStyle/>
            <a:p>
              <a:endParaRPr/>
            </a:p>
          </p:txBody>
        </p:sp>
        <p:sp>
          <p:nvSpPr>
            <p:cNvPr id="40" name="object 40"/>
            <p:cNvSpPr/>
            <p:nvPr/>
          </p:nvSpPr>
          <p:spPr>
            <a:xfrm>
              <a:off x="6499860" y="2529966"/>
              <a:ext cx="1591310" cy="1199515"/>
            </a:xfrm>
            <a:custGeom>
              <a:avLst/>
              <a:gdLst/>
              <a:ahLst/>
              <a:cxnLst/>
              <a:rect l="l" t="t" r="r" b="b"/>
              <a:pathLst>
                <a:path w="1591309" h="1199514">
                  <a:moveTo>
                    <a:pt x="814959" y="0"/>
                  </a:moveTo>
                  <a:lnTo>
                    <a:pt x="0" y="762507"/>
                  </a:lnTo>
                  <a:lnTo>
                    <a:pt x="20446" y="1199261"/>
                  </a:lnTo>
                  <a:lnTo>
                    <a:pt x="531240" y="1198292"/>
                  </a:lnTo>
                  <a:lnTo>
                    <a:pt x="889925" y="1195785"/>
                  </a:lnTo>
                  <a:lnTo>
                    <a:pt x="1146250" y="1192631"/>
                  </a:lnTo>
                  <a:lnTo>
                    <a:pt x="1402388" y="1188058"/>
                  </a:lnTo>
                  <a:lnTo>
                    <a:pt x="1555876" y="1184529"/>
                  </a:lnTo>
                  <a:lnTo>
                    <a:pt x="1591056" y="782827"/>
                  </a:lnTo>
                  <a:lnTo>
                    <a:pt x="814959" y="0"/>
                  </a:lnTo>
                  <a:close/>
                </a:path>
              </a:pathLst>
            </a:custGeom>
            <a:solidFill>
              <a:srgbClr val="FFB0BA"/>
            </a:solidFill>
          </p:spPr>
          <p:txBody>
            <a:bodyPr wrap="square" lIns="0" tIns="0" rIns="0" bIns="0" rtlCol="0"/>
            <a:lstStyle/>
            <a:p>
              <a:endParaRPr/>
            </a:p>
          </p:txBody>
        </p:sp>
        <p:sp>
          <p:nvSpPr>
            <p:cNvPr id="41" name="object 41"/>
            <p:cNvSpPr/>
            <p:nvPr/>
          </p:nvSpPr>
          <p:spPr>
            <a:xfrm>
              <a:off x="6842887" y="2528315"/>
              <a:ext cx="892810" cy="440690"/>
            </a:xfrm>
            <a:custGeom>
              <a:avLst/>
              <a:gdLst/>
              <a:ahLst/>
              <a:cxnLst/>
              <a:rect l="l" t="t" r="r" b="b"/>
              <a:pathLst>
                <a:path w="892809" h="440689">
                  <a:moveTo>
                    <a:pt x="472313" y="0"/>
                  </a:moveTo>
                  <a:lnTo>
                    <a:pt x="0" y="440308"/>
                  </a:lnTo>
                  <a:lnTo>
                    <a:pt x="25908" y="440308"/>
                  </a:lnTo>
                  <a:lnTo>
                    <a:pt x="526891" y="428812"/>
                  </a:lnTo>
                  <a:lnTo>
                    <a:pt x="627072" y="427057"/>
                  </a:lnTo>
                  <a:lnTo>
                    <a:pt x="727243" y="425880"/>
                  </a:lnTo>
                  <a:lnTo>
                    <a:pt x="892810" y="425576"/>
                  </a:lnTo>
                  <a:lnTo>
                    <a:pt x="685419" y="214629"/>
                  </a:lnTo>
                  <a:lnTo>
                    <a:pt x="472313" y="0"/>
                  </a:lnTo>
                  <a:close/>
                </a:path>
              </a:pathLst>
            </a:custGeom>
            <a:solidFill>
              <a:srgbClr val="F19BA6"/>
            </a:solidFill>
          </p:spPr>
          <p:txBody>
            <a:bodyPr wrap="square" lIns="0" tIns="0" rIns="0" bIns="0" rtlCol="0"/>
            <a:lstStyle/>
            <a:p>
              <a:endParaRPr/>
            </a:p>
          </p:txBody>
        </p:sp>
        <p:sp>
          <p:nvSpPr>
            <p:cNvPr id="42" name="object 42"/>
            <p:cNvSpPr/>
            <p:nvPr/>
          </p:nvSpPr>
          <p:spPr>
            <a:xfrm>
              <a:off x="6519672" y="3714114"/>
              <a:ext cx="1536700" cy="1355090"/>
            </a:xfrm>
            <a:custGeom>
              <a:avLst/>
              <a:gdLst/>
              <a:ahLst/>
              <a:cxnLst/>
              <a:rect l="l" t="t" r="r" b="b"/>
              <a:pathLst>
                <a:path w="1536700" h="1355089">
                  <a:moveTo>
                    <a:pt x="0" y="12827"/>
                  </a:moveTo>
                  <a:lnTo>
                    <a:pt x="48132" y="1354709"/>
                  </a:lnTo>
                  <a:lnTo>
                    <a:pt x="1450975" y="1354709"/>
                  </a:lnTo>
                  <a:lnTo>
                    <a:pt x="1535345" y="13462"/>
                  </a:lnTo>
                  <a:lnTo>
                    <a:pt x="317880" y="13462"/>
                  </a:lnTo>
                  <a:lnTo>
                    <a:pt x="0" y="12827"/>
                  </a:lnTo>
                  <a:close/>
                </a:path>
                <a:path w="1536700" h="1355089">
                  <a:moveTo>
                    <a:pt x="1536192" y="0"/>
                  </a:moveTo>
                  <a:lnTo>
                    <a:pt x="1232048" y="6389"/>
                  </a:lnTo>
                  <a:lnTo>
                    <a:pt x="317880" y="13462"/>
                  </a:lnTo>
                  <a:lnTo>
                    <a:pt x="1535345" y="13462"/>
                  </a:lnTo>
                  <a:lnTo>
                    <a:pt x="1536192" y="0"/>
                  </a:lnTo>
                  <a:close/>
                </a:path>
              </a:pathLst>
            </a:custGeom>
            <a:solidFill>
              <a:srgbClr val="F8C2C0"/>
            </a:solidFill>
          </p:spPr>
          <p:txBody>
            <a:bodyPr wrap="square" lIns="0" tIns="0" rIns="0" bIns="0" rtlCol="0"/>
            <a:lstStyle/>
            <a:p>
              <a:endParaRPr/>
            </a:p>
          </p:txBody>
        </p:sp>
        <p:sp>
          <p:nvSpPr>
            <p:cNvPr id="43" name="object 43"/>
            <p:cNvSpPr/>
            <p:nvPr/>
          </p:nvSpPr>
          <p:spPr>
            <a:xfrm>
              <a:off x="6557899" y="4486655"/>
              <a:ext cx="1423670" cy="585470"/>
            </a:xfrm>
            <a:custGeom>
              <a:avLst/>
              <a:gdLst/>
              <a:ahLst/>
              <a:cxnLst/>
              <a:rect l="l" t="t" r="r" b="b"/>
              <a:pathLst>
                <a:path w="1423670" h="585470">
                  <a:moveTo>
                    <a:pt x="819658" y="585139"/>
                  </a:moveTo>
                  <a:lnTo>
                    <a:pt x="793292" y="542518"/>
                  </a:lnTo>
                  <a:lnTo>
                    <a:pt x="758659" y="518274"/>
                  </a:lnTo>
                  <a:lnTo>
                    <a:pt x="718578" y="506679"/>
                  </a:lnTo>
                  <a:lnTo>
                    <a:pt x="675881" y="502018"/>
                  </a:lnTo>
                  <a:lnTo>
                    <a:pt x="633399" y="498602"/>
                  </a:lnTo>
                  <a:lnTo>
                    <a:pt x="593979" y="490702"/>
                  </a:lnTo>
                  <a:lnTo>
                    <a:pt x="445477" y="446760"/>
                  </a:lnTo>
                  <a:lnTo>
                    <a:pt x="346481" y="418274"/>
                  </a:lnTo>
                  <a:lnTo>
                    <a:pt x="296976" y="404368"/>
                  </a:lnTo>
                  <a:lnTo>
                    <a:pt x="247484" y="390728"/>
                  </a:lnTo>
                  <a:lnTo>
                    <a:pt x="197980" y="377405"/>
                  </a:lnTo>
                  <a:lnTo>
                    <a:pt x="148488" y="364401"/>
                  </a:lnTo>
                  <a:lnTo>
                    <a:pt x="98983" y="351777"/>
                  </a:lnTo>
                  <a:lnTo>
                    <a:pt x="49491" y="339547"/>
                  </a:lnTo>
                  <a:lnTo>
                    <a:pt x="0" y="327748"/>
                  </a:lnTo>
                  <a:lnTo>
                    <a:pt x="9144" y="585139"/>
                  </a:lnTo>
                  <a:lnTo>
                    <a:pt x="819658" y="585139"/>
                  </a:lnTo>
                  <a:close/>
                </a:path>
                <a:path w="1423670" h="585470">
                  <a:moveTo>
                    <a:pt x="1423162" y="369608"/>
                  </a:moveTo>
                  <a:lnTo>
                    <a:pt x="1282115" y="315607"/>
                  </a:lnTo>
                  <a:lnTo>
                    <a:pt x="1235227" y="297268"/>
                  </a:lnTo>
                  <a:lnTo>
                    <a:pt x="1188491" y="278638"/>
                  </a:lnTo>
                  <a:lnTo>
                    <a:pt x="1141958" y="259613"/>
                  </a:lnTo>
                  <a:lnTo>
                    <a:pt x="1095667" y="240118"/>
                  </a:lnTo>
                  <a:lnTo>
                    <a:pt x="1049667" y="220052"/>
                  </a:lnTo>
                  <a:lnTo>
                    <a:pt x="1003998" y="199339"/>
                  </a:lnTo>
                  <a:lnTo>
                    <a:pt x="958723" y="177888"/>
                  </a:lnTo>
                  <a:lnTo>
                    <a:pt x="913892" y="155625"/>
                  </a:lnTo>
                  <a:lnTo>
                    <a:pt x="869530" y="132448"/>
                  </a:lnTo>
                  <a:lnTo>
                    <a:pt x="825715" y="108292"/>
                  </a:lnTo>
                  <a:lnTo>
                    <a:pt x="782472" y="83045"/>
                  </a:lnTo>
                  <a:lnTo>
                    <a:pt x="739863" y="56642"/>
                  </a:lnTo>
                  <a:lnTo>
                    <a:pt x="697928" y="28994"/>
                  </a:lnTo>
                  <a:lnTo>
                    <a:pt x="656717" y="0"/>
                  </a:lnTo>
                  <a:lnTo>
                    <a:pt x="664375" y="49187"/>
                  </a:lnTo>
                  <a:lnTo>
                    <a:pt x="674179" y="97917"/>
                  </a:lnTo>
                  <a:lnTo>
                    <a:pt x="685812" y="146316"/>
                  </a:lnTo>
                  <a:lnTo>
                    <a:pt x="698957" y="194449"/>
                  </a:lnTo>
                  <a:lnTo>
                    <a:pt x="713282" y="242443"/>
                  </a:lnTo>
                  <a:lnTo>
                    <a:pt x="728472" y="290385"/>
                  </a:lnTo>
                  <a:lnTo>
                    <a:pt x="775970" y="434809"/>
                  </a:lnTo>
                  <a:lnTo>
                    <a:pt x="791387" y="483476"/>
                  </a:lnTo>
                  <a:lnTo>
                    <a:pt x="806056" y="532561"/>
                  </a:lnTo>
                  <a:lnTo>
                    <a:pt x="819658" y="582168"/>
                  </a:lnTo>
                  <a:lnTo>
                    <a:pt x="1412113" y="582168"/>
                  </a:lnTo>
                  <a:lnTo>
                    <a:pt x="1423162" y="369608"/>
                  </a:lnTo>
                  <a:close/>
                </a:path>
              </a:pathLst>
            </a:custGeom>
            <a:solidFill>
              <a:srgbClr val="FFB0BA"/>
            </a:solidFill>
          </p:spPr>
          <p:txBody>
            <a:bodyPr wrap="square" lIns="0" tIns="0" rIns="0" bIns="0" rtlCol="0"/>
            <a:lstStyle/>
            <a:p>
              <a:endParaRPr/>
            </a:p>
          </p:txBody>
        </p:sp>
        <p:sp>
          <p:nvSpPr>
            <p:cNvPr id="44" name="object 44"/>
            <p:cNvSpPr/>
            <p:nvPr/>
          </p:nvSpPr>
          <p:spPr>
            <a:xfrm>
              <a:off x="6304788" y="2487167"/>
              <a:ext cx="1993900" cy="1018540"/>
            </a:xfrm>
            <a:custGeom>
              <a:avLst/>
              <a:gdLst/>
              <a:ahLst/>
              <a:cxnLst/>
              <a:rect l="l" t="t" r="r" b="b"/>
              <a:pathLst>
                <a:path w="1993900" h="1018539">
                  <a:moveTo>
                    <a:pt x="1312037" y="606679"/>
                  </a:moveTo>
                  <a:lnTo>
                    <a:pt x="698119" y="606679"/>
                  </a:lnTo>
                  <a:lnTo>
                    <a:pt x="703770" y="674052"/>
                  </a:lnTo>
                  <a:lnTo>
                    <a:pt x="729488" y="1017917"/>
                  </a:lnTo>
                  <a:lnTo>
                    <a:pt x="1258443" y="986409"/>
                  </a:lnTo>
                  <a:lnTo>
                    <a:pt x="1312037" y="606679"/>
                  </a:lnTo>
                  <a:close/>
                </a:path>
                <a:path w="1993900" h="1018539">
                  <a:moveTo>
                    <a:pt x="1993392" y="882523"/>
                  </a:moveTo>
                  <a:lnTo>
                    <a:pt x="986536" y="0"/>
                  </a:lnTo>
                  <a:lnTo>
                    <a:pt x="0" y="908431"/>
                  </a:lnTo>
                  <a:lnTo>
                    <a:pt x="74041" y="976757"/>
                  </a:lnTo>
                  <a:lnTo>
                    <a:pt x="986536" y="135001"/>
                  </a:lnTo>
                  <a:lnTo>
                    <a:pt x="1921256" y="954659"/>
                  </a:lnTo>
                  <a:lnTo>
                    <a:pt x="1993392" y="882523"/>
                  </a:lnTo>
                  <a:close/>
                </a:path>
              </a:pathLst>
            </a:custGeom>
            <a:solidFill>
              <a:srgbClr val="242845"/>
            </a:solidFill>
          </p:spPr>
          <p:txBody>
            <a:bodyPr wrap="square" lIns="0" tIns="0" rIns="0" bIns="0" rtlCol="0"/>
            <a:lstStyle/>
            <a:p>
              <a:endParaRPr/>
            </a:p>
          </p:txBody>
        </p:sp>
        <p:sp>
          <p:nvSpPr>
            <p:cNvPr id="45" name="object 45"/>
            <p:cNvSpPr/>
            <p:nvPr/>
          </p:nvSpPr>
          <p:spPr>
            <a:xfrm>
              <a:off x="7037959" y="3128898"/>
              <a:ext cx="544195" cy="342900"/>
            </a:xfrm>
            <a:custGeom>
              <a:avLst/>
              <a:gdLst/>
              <a:ahLst/>
              <a:cxnLst/>
              <a:rect l="l" t="t" r="r" b="b"/>
              <a:pathLst>
                <a:path w="544195" h="342900">
                  <a:moveTo>
                    <a:pt x="543814" y="0"/>
                  </a:moveTo>
                  <a:lnTo>
                    <a:pt x="0" y="0"/>
                  </a:lnTo>
                  <a:lnTo>
                    <a:pt x="27686" y="342773"/>
                  </a:lnTo>
                  <a:lnTo>
                    <a:pt x="497586" y="316738"/>
                  </a:lnTo>
                  <a:lnTo>
                    <a:pt x="543814" y="0"/>
                  </a:lnTo>
                  <a:close/>
                </a:path>
              </a:pathLst>
            </a:custGeom>
            <a:solidFill>
              <a:srgbClr val="4BC3E4"/>
            </a:solidFill>
          </p:spPr>
          <p:txBody>
            <a:bodyPr wrap="square" lIns="0" tIns="0" rIns="0" bIns="0" rtlCol="0"/>
            <a:lstStyle/>
            <a:p>
              <a:endParaRPr/>
            </a:p>
          </p:txBody>
        </p:sp>
        <p:pic>
          <p:nvPicPr>
            <p:cNvPr id="46" name="object 46"/>
            <p:cNvPicPr/>
            <p:nvPr/>
          </p:nvPicPr>
          <p:blipFill>
            <a:blip r:embed="rId10" cstate="print"/>
            <a:stretch>
              <a:fillRect/>
            </a:stretch>
          </p:blipFill>
          <p:spPr>
            <a:xfrm>
              <a:off x="7045452" y="3125850"/>
              <a:ext cx="208661" cy="139954"/>
            </a:xfrm>
            <a:prstGeom prst="rect">
              <a:avLst/>
            </a:prstGeom>
          </p:spPr>
        </p:pic>
        <p:sp>
          <p:nvSpPr>
            <p:cNvPr id="47" name="object 47"/>
            <p:cNvSpPr/>
            <p:nvPr/>
          </p:nvSpPr>
          <p:spPr>
            <a:xfrm>
              <a:off x="7051548" y="3127247"/>
              <a:ext cx="525780" cy="344805"/>
            </a:xfrm>
            <a:custGeom>
              <a:avLst/>
              <a:gdLst/>
              <a:ahLst/>
              <a:cxnLst/>
              <a:rect l="l" t="t" r="r" b="b"/>
              <a:pathLst>
                <a:path w="525779" h="344804">
                  <a:moveTo>
                    <a:pt x="280416" y="0"/>
                  </a:moveTo>
                  <a:lnTo>
                    <a:pt x="247015" y="0"/>
                  </a:lnTo>
                  <a:lnTo>
                    <a:pt x="165671" y="62661"/>
                  </a:lnTo>
                  <a:lnTo>
                    <a:pt x="83870" y="124929"/>
                  </a:lnTo>
                  <a:lnTo>
                    <a:pt x="42303" y="156159"/>
                  </a:lnTo>
                  <a:lnTo>
                    <a:pt x="0" y="187579"/>
                  </a:lnTo>
                  <a:lnTo>
                    <a:pt x="0" y="195072"/>
                  </a:lnTo>
                  <a:lnTo>
                    <a:pt x="3683" y="204343"/>
                  </a:lnTo>
                  <a:lnTo>
                    <a:pt x="3683" y="211709"/>
                  </a:lnTo>
                  <a:lnTo>
                    <a:pt x="43268" y="181394"/>
                  </a:lnTo>
                  <a:lnTo>
                    <a:pt x="160947" y="89979"/>
                  </a:lnTo>
                  <a:lnTo>
                    <a:pt x="200355" y="59690"/>
                  </a:lnTo>
                  <a:lnTo>
                    <a:pt x="240118" y="29667"/>
                  </a:lnTo>
                  <a:lnTo>
                    <a:pt x="280416" y="0"/>
                  </a:lnTo>
                  <a:close/>
                </a:path>
                <a:path w="525779" h="344804">
                  <a:moveTo>
                    <a:pt x="513461" y="109855"/>
                  </a:moveTo>
                  <a:lnTo>
                    <a:pt x="470522" y="137490"/>
                  </a:lnTo>
                  <a:lnTo>
                    <a:pt x="426935" y="163995"/>
                  </a:lnTo>
                  <a:lnTo>
                    <a:pt x="382854" y="189585"/>
                  </a:lnTo>
                  <a:lnTo>
                    <a:pt x="338442" y="214477"/>
                  </a:lnTo>
                  <a:lnTo>
                    <a:pt x="204978" y="287362"/>
                  </a:lnTo>
                  <a:lnTo>
                    <a:pt x="160959" y="311797"/>
                  </a:lnTo>
                  <a:lnTo>
                    <a:pt x="117475" y="336677"/>
                  </a:lnTo>
                  <a:lnTo>
                    <a:pt x="185928" y="332994"/>
                  </a:lnTo>
                  <a:lnTo>
                    <a:pt x="233870" y="308940"/>
                  </a:lnTo>
                  <a:lnTo>
                    <a:pt x="280974" y="284238"/>
                  </a:lnTo>
                  <a:lnTo>
                    <a:pt x="327304" y="258940"/>
                  </a:lnTo>
                  <a:lnTo>
                    <a:pt x="372922" y="233057"/>
                  </a:lnTo>
                  <a:lnTo>
                    <a:pt x="417880" y="206629"/>
                  </a:lnTo>
                  <a:lnTo>
                    <a:pt x="462241" y="179692"/>
                  </a:lnTo>
                  <a:lnTo>
                    <a:pt x="506095" y="152273"/>
                  </a:lnTo>
                  <a:lnTo>
                    <a:pt x="513461" y="109855"/>
                  </a:lnTo>
                  <a:close/>
                </a:path>
                <a:path w="525779" h="344804">
                  <a:moveTo>
                    <a:pt x="525780" y="16891"/>
                  </a:moveTo>
                  <a:lnTo>
                    <a:pt x="441375" y="69278"/>
                  </a:lnTo>
                  <a:lnTo>
                    <a:pt x="398995" y="95199"/>
                  </a:lnTo>
                  <a:lnTo>
                    <a:pt x="356463" y="120904"/>
                  </a:lnTo>
                  <a:lnTo>
                    <a:pt x="313753" y="146380"/>
                  </a:lnTo>
                  <a:lnTo>
                    <a:pt x="270840" y="171615"/>
                  </a:lnTo>
                  <a:lnTo>
                    <a:pt x="227685" y="196570"/>
                  </a:lnTo>
                  <a:lnTo>
                    <a:pt x="184289" y="221246"/>
                  </a:lnTo>
                  <a:lnTo>
                    <a:pt x="140601" y="245605"/>
                  </a:lnTo>
                  <a:lnTo>
                    <a:pt x="96608" y="269633"/>
                  </a:lnTo>
                  <a:lnTo>
                    <a:pt x="52285" y="293306"/>
                  </a:lnTo>
                  <a:lnTo>
                    <a:pt x="7620" y="316611"/>
                  </a:lnTo>
                  <a:lnTo>
                    <a:pt x="8191" y="323570"/>
                  </a:lnTo>
                  <a:lnTo>
                    <a:pt x="10718" y="337477"/>
                  </a:lnTo>
                  <a:lnTo>
                    <a:pt x="11303" y="344424"/>
                  </a:lnTo>
                  <a:lnTo>
                    <a:pt x="35433" y="342519"/>
                  </a:lnTo>
                  <a:lnTo>
                    <a:pt x="79743" y="319011"/>
                  </a:lnTo>
                  <a:lnTo>
                    <a:pt x="123888" y="294932"/>
                  </a:lnTo>
                  <a:lnTo>
                    <a:pt x="167894" y="270357"/>
                  </a:lnTo>
                  <a:lnTo>
                    <a:pt x="211759" y="245364"/>
                  </a:lnTo>
                  <a:lnTo>
                    <a:pt x="255511" y="220027"/>
                  </a:lnTo>
                  <a:lnTo>
                    <a:pt x="342722" y="168630"/>
                  </a:lnTo>
                  <a:lnTo>
                    <a:pt x="516509" y="65024"/>
                  </a:lnTo>
                  <a:lnTo>
                    <a:pt x="525780" y="16891"/>
                  </a:lnTo>
                  <a:close/>
                </a:path>
              </a:pathLst>
            </a:custGeom>
            <a:solidFill>
              <a:srgbClr val="FFFFFF"/>
            </a:solidFill>
          </p:spPr>
          <p:txBody>
            <a:bodyPr wrap="square" lIns="0" tIns="0" rIns="0" bIns="0" rtlCol="0"/>
            <a:lstStyle/>
            <a:p>
              <a:endParaRPr/>
            </a:p>
          </p:txBody>
        </p:sp>
        <p:sp>
          <p:nvSpPr>
            <p:cNvPr id="48" name="object 48"/>
            <p:cNvSpPr/>
            <p:nvPr/>
          </p:nvSpPr>
          <p:spPr>
            <a:xfrm>
              <a:off x="7039483" y="3109086"/>
              <a:ext cx="536575" cy="362585"/>
            </a:xfrm>
            <a:custGeom>
              <a:avLst/>
              <a:gdLst/>
              <a:ahLst/>
              <a:cxnLst/>
              <a:rect l="l" t="t" r="r" b="b"/>
              <a:pathLst>
                <a:path w="536575" h="362585">
                  <a:moveTo>
                    <a:pt x="536194" y="160020"/>
                  </a:moveTo>
                  <a:lnTo>
                    <a:pt x="283921" y="160020"/>
                  </a:lnTo>
                  <a:lnTo>
                    <a:pt x="287909" y="0"/>
                  </a:lnTo>
                  <a:lnTo>
                    <a:pt x="248285" y="0"/>
                  </a:lnTo>
                  <a:lnTo>
                    <a:pt x="248285" y="160020"/>
                  </a:lnTo>
                  <a:lnTo>
                    <a:pt x="0" y="160020"/>
                  </a:lnTo>
                  <a:lnTo>
                    <a:pt x="0" y="193040"/>
                  </a:lnTo>
                  <a:lnTo>
                    <a:pt x="248285" y="198158"/>
                  </a:lnTo>
                  <a:lnTo>
                    <a:pt x="248285" y="362585"/>
                  </a:lnTo>
                  <a:lnTo>
                    <a:pt x="278892" y="362585"/>
                  </a:lnTo>
                  <a:lnTo>
                    <a:pt x="282956" y="198882"/>
                  </a:lnTo>
                  <a:lnTo>
                    <a:pt x="536194" y="204089"/>
                  </a:lnTo>
                  <a:lnTo>
                    <a:pt x="536194" y="160020"/>
                  </a:lnTo>
                  <a:close/>
                </a:path>
              </a:pathLst>
            </a:custGeom>
            <a:solidFill>
              <a:srgbClr val="242845"/>
            </a:solidFill>
          </p:spPr>
          <p:txBody>
            <a:bodyPr wrap="square" lIns="0" tIns="0" rIns="0" bIns="0" rtlCol="0"/>
            <a:lstStyle/>
            <a:p>
              <a:endParaRPr/>
            </a:p>
          </p:txBody>
        </p:sp>
        <p:sp>
          <p:nvSpPr>
            <p:cNvPr id="49" name="object 49"/>
            <p:cNvSpPr/>
            <p:nvPr/>
          </p:nvSpPr>
          <p:spPr>
            <a:xfrm>
              <a:off x="7009003" y="3471798"/>
              <a:ext cx="583565" cy="79375"/>
            </a:xfrm>
            <a:custGeom>
              <a:avLst/>
              <a:gdLst/>
              <a:ahLst/>
              <a:cxnLst/>
              <a:rect l="l" t="t" r="r" b="b"/>
              <a:pathLst>
                <a:path w="583565" h="79375">
                  <a:moveTo>
                    <a:pt x="583438" y="0"/>
                  </a:moveTo>
                  <a:lnTo>
                    <a:pt x="0" y="25653"/>
                  </a:lnTo>
                  <a:lnTo>
                    <a:pt x="9271" y="79120"/>
                  </a:lnTo>
                  <a:lnTo>
                    <a:pt x="572389" y="60706"/>
                  </a:lnTo>
                  <a:lnTo>
                    <a:pt x="583438" y="0"/>
                  </a:lnTo>
                  <a:close/>
                </a:path>
              </a:pathLst>
            </a:custGeom>
            <a:solidFill>
              <a:srgbClr val="EB6073"/>
            </a:solidFill>
          </p:spPr>
          <p:txBody>
            <a:bodyPr wrap="square" lIns="0" tIns="0" rIns="0" bIns="0" rtlCol="0"/>
            <a:lstStyle/>
            <a:p>
              <a:endParaRPr/>
            </a:p>
          </p:txBody>
        </p:sp>
        <p:sp>
          <p:nvSpPr>
            <p:cNvPr id="50" name="object 50"/>
            <p:cNvSpPr/>
            <p:nvPr/>
          </p:nvSpPr>
          <p:spPr>
            <a:xfrm>
              <a:off x="7019671" y="3532631"/>
              <a:ext cx="562610" cy="125095"/>
            </a:xfrm>
            <a:custGeom>
              <a:avLst/>
              <a:gdLst/>
              <a:ahLst/>
              <a:cxnLst/>
              <a:rect l="l" t="t" r="r" b="b"/>
              <a:pathLst>
                <a:path w="562609" h="125095">
                  <a:moveTo>
                    <a:pt x="562101" y="0"/>
                  </a:moveTo>
                  <a:lnTo>
                    <a:pt x="0" y="18669"/>
                  </a:lnTo>
                  <a:lnTo>
                    <a:pt x="351281" y="124968"/>
                  </a:lnTo>
                  <a:lnTo>
                    <a:pt x="562101" y="0"/>
                  </a:lnTo>
                  <a:close/>
                </a:path>
              </a:pathLst>
            </a:custGeom>
            <a:solidFill>
              <a:srgbClr val="F19BA6"/>
            </a:solidFill>
          </p:spPr>
          <p:txBody>
            <a:bodyPr wrap="square" lIns="0" tIns="0" rIns="0" bIns="0" rtlCol="0"/>
            <a:lstStyle/>
            <a:p>
              <a:endParaRPr/>
            </a:p>
          </p:txBody>
        </p:sp>
        <p:sp>
          <p:nvSpPr>
            <p:cNvPr id="51" name="object 51"/>
            <p:cNvSpPr/>
            <p:nvPr/>
          </p:nvSpPr>
          <p:spPr>
            <a:xfrm>
              <a:off x="7002907" y="3813175"/>
              <a:ext cx="614045" cy="408305"/>
            </a:xfrm>
            <a:custGeom>
              <a:avLst/>
              <a:gdLst/>
              <a:ahLst/>
              <a:cxnLst/>
              <a:rect l="l" t="t" r="r" b="b"/>
              <a:pathLst>
                <a:path w="614045" h="408304">
                  <a:moveTo>
                    <a:pt x="613918" y="0"/>
                  </a:moveTo>
                  <a:lnTo>
                    <a:pt x="0" y="0"/>
                  </a:lnTo>
                  <a:lnTo>
                    <a:pt x="5651" y="66905"/>
                  </a:lnTo>
                  <a:lnTo>
                    <a:pt x="31369" y="408305"/>
                  </a:lnTo>
                  <a:lnTo>
                    <a:pt x="560324" y="378701"/>
                  </a:lnTo>
                  <a:lnTo>
                    <a:pt x="613918" y="0"/>
                  </a:lnTo>
                  <a:close/>
                </a:path>
              </a:pathLst>
            </a:custGeom>
            <a:solidFill>
              <a:srgbClr val="242845"/>
            </a:solidFill>
          </p:spPr>
          <p:txBody>
            <a:bodyPr wrap="square" lIns="0" tIns="0" rIns="0" bIns="0" rtlCol="0"/>
            <a:lstStyle/>
            <a:p>
              <a:endParaRPr/>
            </a:p>
          </p:txBody>
        </p:sp>
        <p:sp>
          <p:nvSpPr>
            <p:cNvPr id="52" name="object 52"/>
            <p:cNvSpPr/>
            <p:nvPr/>
          </p:nvSpPr>
          <p:spPr>
            <a:xfrm>
              <a:off x="7037959" y="3843654"/>
              <a:ext cx="544195" cy="342900"/>
            </a:xfrm>
            <a:custGeom>
              <a:avLst/>
              <a:gdLst/>
              <a:ahLst/>
              <a:cxnLst/>
              <a:rect l="l" t="t" r="r" b="b"/>
              <a:pathLst>
                <a:path w="544195" h="342900">
                  <a:moveTo>
                    <a:pt x="543814" y="0"/>
                  </a:moveTo>
                  <a:lnTo>
                    <a:pt x="0" y="0"/>
                  </a:lnTo>
                  <a:lnTo>
                    <a:pt x="27686" y="342773"/>
                  </a:lnTo>
                  <a:lnTo>
                    <a:pt x="497586" y="318681"/>
                  </a:lnTo>
                  <a:lnTo>
                    <a:pt x="543814" y="0"/>
                  </a:lnTo>
                  <a:close/>
                </a:path>
              </a:pathLst>
            </a:custGeom>
            <a:solidFill>
              <a:srgbClr val="4BC3E4"/>
            </a:solidFill>
          </p:spPr>
          <p:txBody>
            <a:bodyPr wrap="square" lIns="0" tIns="0" rIns="0" bIns="0" rtlCol="0"/>
            <a:lstStyle/>
            <a:p>
              <a:endParaRPr/>
            </a:p>
          </p:txBody>
        </p:sp>
        <p:pic>
          <p:nvPicPr>
            <p:cNvPr id="53" name="object 53"/>
            <p:cNvPicPr/>
            <p:nvPr/>
          </p:nvPicPr>
          <p:blipFill>
            <a:blip r:embed="rId11" cstate="print"/>
            <a:stretch>
              <a:fillRect/>
            </a:stretch>
          </p:blipFill>
          <p:spPr>
            <a:xfrm>
              <a:off x="7045452" y="3842003"/>
              <a:ext cx="208661" cy="140208"/>
            </a:xfrm>
            <a:prstGeom prst="rect">
              <a:avLst/>
            </a:prstGeom>
          </p:spPr>
        </p:pic>
        <p:sp>
          <p:nvSpPr>
            <p:cNvPr id="54" name="object 54"/>
            <p:cNvSpPr/>
            <p:nvPr/>
          </p:nvSpPr>
          <p:spPr>
            <a:xfrm>
              <a:off x="7051548" y="3843654"/>
              <a:ext cx="525780" cy="342900"/>
            </a:xfrm>
            <a:custGeom>
              <a:avLst/>
              <a:gdLst/>
              <a:ahLst/>
              <a:cxnLst/>
              <a:rect l="l" t="t" r="r" b="b"/>
              <a:pathLst>
                <a:path w="525779" h="342900">
                  <a:moveTo>
                    <a:pt x="280416" y="0"/>
                  </a:moveTo>
                  <a:lnTo>
                    <a:pt x="247015" y="0"/>
                  </a:lnTo>
                  <a:lnTo>
                    <a:pt x="124929" y="94678"/>
                  </a:lnTo>
                  <a:lnTo>
                    <a:pt x="83870" y="126238"/>
                  </a:lnTo>
                  <a:lnTo>
                    <a:pt x="42303" y="157810"/>
                  </a:lnTo>
                  <a:lnTo>
                    <a:pt x="0" y="189369"/>
                  </a:lnTo>
                  <a:lnTo>
                    <a:pt x="0" y="194970"/>
                  </a:lnTo>
                  <a:lnTo>
                    <a:pt x="3683" y="204292"/>
                  </a:lnTo>
                  <a:lnTo>
                    <a:pt x="3683" y="211709"/>
                  </a:lnTo>
                  <a:lnTo>
                    <a:pt x="43268" y="182041"/>
                  </a:lnTo>
                  <a:lnTo>
                    <a:pt x="82562" y="152019"/>
                  </a:lnTo>
                  <a:lnTo>
                    <a:pt x="200355" y="60782"/>
                  </a:lnTo>
                  <a:lnTo>
                    <a:pt x="240118" y="30327"/>
                  </a:lnTo>
                  <a:lnTo>
                    <a:pt x="280416" y="0"/>
                  </a:lnTo>
                  <a:close/>
                </a:path>
                <a:path w="525779" h="342900">
                  <a:moveTo>
                    <a:pt x="513461" y="108165"/>
                  </a:moveTo>
                  <a:lnTo>
                    <a:pt x="470522" y="135801"/>
                  </a:lnTo>
                  <a:lnTo>
                    <a:pt x="426935" y="162306"/>
                  </a:lnTo>
                  <a:lnTo>
                    <a:pt x="382854" y="187909"/>
                  </a:lnTo>
                  <a:lnTo>
                    <a:pt x="338442" y="212826"/>
                  </a:lnTo>
                  <a:lnTo>
                    <a:pt x="204978" y="285775"/>
                  </a:lnTo>
                  <a:lnTo>
                    <a:pt x="160959" y="310235"/>
                  </a:lnTo>
                  <a:lnTo>
                    <a:pt x="117475" y="335153"/>
                  </a:lnTo>
                  <a:lnTo>
                    <a:pt x="185928" y="331470"/>
                  </a:lnTo>
                  <a:lnTo>
                    <a:pt x="233870" y="307505"/>
                  </a:lnTo>
                  <a:lnTo>
                    <a:pt x="280974" y="283019"/>
                  </a:lnTo>
                  <a:lnTo>
                    <a:pt x="327304" y="257949"/>
                  </a:lnTo>
                  <a:lnTo>
                    <a:pt x="372922" y="232232"/>
                  </a:lnTo>
                  <a:lnTo>
                    <a:pt x="417880" y="205803"/>
                  </a:lnTo>
                  <a:lnTo>
                    <a:pt x="462241" y="178612"/>
                  </a:lnTo>
                  <a:lnTo>
                    <a:pt x="506095" y="150583"/>
                  </a:lnTo>
                  <a:lnTo>
                    <a:pt x="513461" y="108165"/>
                  </a:lnTo>
                  <a:close/>
                </a:path>
                <a:path w="525779" h="342900">
                  <a:moveTo>
                    <a:pt x="525780" y="15113"/>
                  </a:moveTo>
                  <a:lnTo>
                    <a:pt x="441375" y="67551"/>
                  </a:lnTo>
                  <a:lnTo>
                    <a:pt x="398995" y="93484"/>
                  </a:lnTo>
                  <a:lnTo>
                    <a:pt x="356463" y="119214"/>
                  </a:lnTo>
                  <a:lnTo>
                    <a:pt x="313753" y="144703"/>
                  </a:lnTo>
                  <a:lnTo>
                    <a:pt x="270840" y="169938"/>
                  </a:lnTo>
                  <a:lnTo>
                    <a:pt x="227685" y="194906"/>
                  </a:lnTo>
                  <a:lnTo>
                    <a:pt x="184289" y="219583"/>
                  </a:lnTo>
                  <a:lnTo>
                    <a:pt x="140601" y="243941"/>
                  </a:lnTo>
                  <a:lnTo>
                    <a:pt x="96608" y="267995"/>
                  </a:lnTo>
                  <a:lnTo>
                    <a:pt x="52285" y="291680"/>
                  </a:lnTo>
                  <a:lnTo>
                    <a:pt x="7620" y="315010"/>
                  </a:lnTo>
                  <a:lnTo>
                    <a:pt x="8191" y="321932"/>
                  </a:lnTo>
                  <a:lnTo>
                    <a:pt x="10718" y="335813"/>
                  </a:lnTo>
                  <a:lnTo>
                    <a:pt x="11303" y="342773"/>
                  </a:lnTo>
                  <a:lnTo>
                    <a:pt x="35433" y="340880"/>
                  </a:lnTo>
                  <a:lnTo>
                    <a:pt x="79743" y="317373"/>
                  </a:lnTo>
                  <a:lnTo>
                    <a:pt x="123888" y="293281"/>
                  </a:lnTo>
                  <a:lnTo>
                    <a:pt x="167894" y="268693"/>
                  </a:lnTo>
                  <a:lnTo>
                    <a:pt x="211759" y="243687"/>
                  </a:lnTo>
                  <a:lnTo>
                    <a:pt x="255511" y="218338"/>
                  </a:lnTo>
                  <a:lnTo>
                    <a:pt x="342722" y="166903"/>
                  </a:lnTo>
                  <a:lnTo>
                    <a:pt x="516509" y="63246"/>
                  </a:lnTo>
                  <a:lnTo>
                    <a:pt x="525780" y="15113"/>
                  </a:lnTo>
                  <a:close/>
                </a:path>
              </a:pathLst>
            </a:custGeom>
            <a:solidFill>
              <a:srgbClr val="FFFFFF"/>
            </a:solidFill>
          </p:spPr>
          <p:txBody>
            <a:bodyPr wrap="square" lIns="0" tIns="0" rIns="0" bIns="0" rtlCol="0"/>
            <a:lstStyle/>
            <a:p>
              <a:endParaRPr/>
            </a:p>
          </p:txBody>
        </p:sp>
        <p:sp>
          <p:nvSpPr>
            <p:cNvPr id="55" name="object 55"/>
            <p:cNvSpPr/>
            <p:nvPr/>
          </p:nvSpPr>
          <p:spPr>
            <a:xfrm>
              <a:off x="7039483" y="3823715"/>
              <a:ext cx="536575" cy="363220"/>
            </a:xfrm>
            <a:custGeom>
              <a:avLst/>
              <a:gdLst/>
              <a:ahLst/>
              <a:cxnLst/>
              <a:rect l="l" t="t" r="r" b="b"/>
              <a:pathLst>
                <a:path w="536575" h="363220">
                  <a:moveTo>
                    <a:pt x="536194" y="158584"/>
                  </a:moveTo>
                  <a:lnTo>
                    <a:pt x="283959" y="158584"/>
                  </a:lnTo>
                  <a:lnTo>
                    <a:pt x="287909" y="0"/>
                  </a:lnTo>
                  <a:lnTo>
                    <a:pt x="248285" y="0"/>
                  </a:lnTo>
                  <a:lnTo>
                    <a:pt x="248285" y="158584"/>
                  </a:lnTo>
                  <a:lnTo>
                    <a:pt x="0" y="158584"/>
                  </a:lnTo>
                  <a:lnTo>
                    <a:pt x="0" y="192824"/>
                  </a:lnTo>
                  <a:lnTo>
                    <a:pt x="248285" y="198107"/>
                  </a:lnTo>
                  <a:lnTo>
                    <a:pt x="248285" y="362712"/>
                  </a:lnTo>
                  <a:lnTo>
                    <a:pt x="278892" y="362712"/>
                  </a:lnTo>
                  <a:lnTo>
                    <a:pt x="282956" y="198843"/>
                  </a:lnTo>
                  <a:lnTo>
                    <a:pt x="536194" y="204216"/>
                  </a:lnTo>
                  <a:lnTo>
                    <a:pt x="536194" y="158584"/>
                  </a:lnTo>
                  <a:close/>
                </a:path>
              </a:pathLst>
            </a:custGeom>
            <a:solidFill>
              <a:srgbClr val="242845"/>
            </a:solidFill>
          </p:spPr>
          <p:txBody>
            <a:bodyPr wrap="square" lIns="0" tIns="0" rIns="0" bIns="0" rtlCol="0"/>
            <a:lstStyle/>
            <a:p>
              <a:endParaRPr/>
            </a:p>
          </p:txBody>
        </p:sp>
        <p:sp>
          <p:nvSpPr>
            <p:cNvPr id="56" name="object 56"/>
            <p:cNvSpPr/>
            <p:nvPr/>
          </p:nvSpPr>
          <p:spPr>
            <a:xfrm>
              <a:off x="7009003" y="4186516"/>
              <a:ext cx="583565" cy="80645"/>
            </a:xfrm>
            <a:custGeom>
              <a:avLst/>
              <a:gdLst/>
              <a:ahLst/>
              <a:cxnLst/>
              <a:rect l="l" t="t" r="r" b="b"/>
              <a:pathLst>
                <a:path w="583565" h="80645">
                  <a:moveTo>
                    <a:pt x="583438" y="0"/>
                  </a:moveTo>
                  <a:lnTo>
                    <a:pt x="0" y="25615"/>
                  </a:lnTo>
                  <a:lnTo>
                    <a:pt x="9271" y="80594"/>
                  </a:lnTo>
                  <a:lnTo>
                    <a:pt x="572389" y="62293"/>
                  </a:lnTo>
                  <a:lnTo>
                    <a:pt x="583438" y="0"/>
                  </a:lnTo>
                  <a:close/>
                </a:path>
              </a:pathLst>
            </a:custGeom>
            <a:solidFill>
              <a:srgbClr val="EB6073"/>
            </a:solidFill>
          </p:spPr>
          <p:txBody>
            <a:bodyPr wrap="square" lIns="0" tIns="0" rIns="0" bIns="0" rtlCol="0"/>
            <a:lstStyle/>
            <a:p>
              <a:endParaRPr/>
            </a:p>
          </p:txBody>
        </p:sp>
        <p:sp>
          <p:nvSpPr>
            <p:cNvPr id="57" name="object 57"/>
            <p:cNvSpPr/>
            <p:nvPr/>
          </p:nvSpPr>
          <p:spPr>
            <a:xfrm>
              <a:off x="7075932" y="4332820"/>
              <a:ext cx="449580" cy="736600"/>
            </a:xfrm>
            <a:custGeom>
              <a:avLst/>
              <a:gdLst/>
              <a:ahLst/>
              <a:cxnLst/>
              <a:rect l="l" t="t" r="r" b="b"/>
              <a:pathLst>
                <a:path w="449579" h="736600">
                  <a:moveTo>
                    <a:pt x="449452" y="0"/>
                  </a:moveTo>
                  <a:lnTo>
                    <a:pt x="0" y="24041"/>
                  </a:lnTo>
                  <a:lnTo>
                    <a:pt x="51816" y="736003"/>
                  </a:lnTo>
                  <a:lnTo>
                    <a:pt x="403225" y="736003"/>
                  </a:lnTo>
                  <a:lnTo>
                    <a:pt x="449452" y="0"/>
                  </a:lnTo>
                  <a:close/>
                </a:path>
              </a:pathLst>
            </a:custGeom>
            <a:solidFill>
              <a:srgbClr val="242845"/>
            </a:solidFill>
          </p:spPr>
          <p:txBody>
            <a:bodyPr wrap="square" lIns="0" tIns="0" rIns="0" bIns="0" rtlCol="0"/>
            <a:lstStyle/>
            <a:p>
              <a:endParaRPr/>
            </a:p>
          </p:txBody>
        </p:sp>
        <p:sp>
          <p:nvSpPr>
            <p:cNvPr id="58" name="object 58"/>
            <p:cNvSpPr/>
            <p:nvPr/>
          </p:nvSpPr>
          <p:spPr>
            <a:xfrm>
              <a:off x="7120128" y="4375403"/>
              <a:ext cx="361315" cy="693420"/>
            </a:xfrm>
            <a:custGeom>
              <a:avLst/>
              <a:gdLst/>
              <a:ahLst/>
              <a:cxnLst/>
              <a:rect l="l" t="t" r="r" b="b"/>
              <a:pathLst>
                <a:path w="361315" h="693420">
                  <a:moveTo>
                    <a:pt x="361061" y="0"/>
                  </a:moveTo>
                  <a:lnTo>
                    <a:pt x="0" y="20345"/>
                  </a:lnTo>
                  <a:lnTo>
                    <a:pt x="46227" y="693420"/>
                  </a:lnTo>
                  <a:lnTo>
                    <a:pt x="318516" y="693420"/>
                  </a:lnTo>
                  <a:lnTo>
                    <a:pt x="361061" y="0"/>
                  </a:lnTo>
                  <a:close/>
                </a:path>
              </a:pathLst>
            </a:custGeom>
            <a:solidFill>
              <a:srgbClr val="A976BE"/>
            </a:solidFill>
          </p:spPr>
          <p:txBody>
            <a:bodyPr wrap="square" lIns="0" tIns="0" rIns="0" bIns="0" rtlCol="0"/>
            <a:lstStyle/>
            <a:p>
              <a:endParaRPr/>
            </a:p>
          </p:txBody>
        </p:sp>
        <p:sp>
          <p:nvSpPr>
            <p:cNvPr id="59" name="object 59"/>
            <p:cNvSpPr/>
            <p:nvPr/>
          </p:nvSpPr>
          <p:spPr>
            <a:xfrm>
              <a:off x="7120128" y="4390732"/>
              <a:ext cx="318770" cy="678180"/>
            </a:xfrm>
            <a:custGeom>
              <a:avLst/>
              <a:gdLst/>
              <a:ahLst/>
              <a:cxnLst/>
              <a:rect l="l" t="t" r="r" b="b"/>
              <a:pathLst>
                <a:path w="318770" h="678179">
                  <a:moveTo>
                    <a:pt x="62992" y="0"/>
                  </a:moveTo>
                  <a:lnTo>
                    <a:pt x="0" y="5486"/>
                  </a:lnTo>
                  <a:lnTo>
                    <a:pt x="46227" y="678091"/>
                  </a:lnTo>
                  <a:lnTo>
                    <a:pt x="318516" y="678091"/>
                  </a:lnTo>
                  <a:lnTo>
                    <a:pt x="85217" y="485889"/>
                  </a:lnTo>
                  <a:lnTo>
                    <a:pt x="62992" y="0"/>
                  </a:lnTo>
                  <a:close/>
                </a:path>
              </a:pathLst>
            </a:custGeom>
            <a:solidFill>
              <a:srgbClr val="9467A8"/>
            </a:solidFill>
          </p:spPr>
          <p:txBody>
            <a:bodyPr wrap="square" lIns="0" tIns="0" rIns="0" bIns="0" rtlCol="0"/>
            <a:lstStyle/>
            <a:p>
              <a:endParaRPr/>
            </a:p>
          </p:txBody>
        </p:sp>
        <p:sp>
          <p:nvSpPr>
            <p:cNvPr id="60" name="object 60"/>
            <p:cNvSpPr/>
            <p:nvPr/>
          </p:nvSpPr>
          <p:spPr>
            <a:xfrm>
              <a:off x="7370064" y="4661916"/>
              <a:ext cx="44450" cy="74930"/>
            </a:xfrm>
            <a:custGeom>
              <a:avLst/>
              <a:gdLst/>
              <a:ahLst/>
              <a:cxnLst/>
              <a:rect l="l" t="t" r="r" b="b"/>
              <a:pathLst>
                <a:path w="44450" h="74929">
                  <a:moveTo>
                    <a:pt x="44195" y="0"/>
                  </a:moveTo>
                  <a:lnTo>
                    <a:pt x="9270" y="0"/>
                  </a:lnTo>
                  <a:lnTo>
                    <a:pt x="0" y="74587"/>
                  </a:lnTo>
                  <a:lnTo>
                    <a:pt x="44195" y="74587"/>
                  </a:lnTo>
                  <a:lnTo>
                    <a:pt x="44195" y="0"/>
                  </a:lnTo>
                  <a:close/>
                </a:path>
              </a:pathLst>
            </a:custGeom>
            <a:solidFill>
              <a:srgbClr val="FFFFFF"/>
            </a:solidFill>
          </p:spPr>
          <p:txBody>
            <a:bodyPr wrap="square" lIns="0" tIns="0" rIns="0" bIns="0" rtlCol="0"/>
            <a:lstStyle/>
            <a:p>
              <a:endParaRPr/>
            </a:p>
          </p:txBody>
        </p:sp>
        <p:pic>
          <p:nvPicPr>
            <p:cNvPr id="61" name="object 61"/>
            <p:cNvPicPr/>
            <p:nvPr/>
          </p:nvPicPr>
          <p:blipFill>
            <a:blip r:embed="rId12" cstate="print"/>
            <a:stretch>
              <a:fillRect/>
            </a:stretch>
          </p:blipFill>
          <p:spPr>
            <a:xfrm>
              <a:off x="6678168" y="4981955"/>
              <a:ext cx="83692" cy="99060"/>
            </a:xfrm>
            <a:prstGeom prst="rect">
              <a:avLst/>
            </a:prstGeom>
          </p:spPr>
        </p:pic>
        <p:pic>
          <p:nvPicPr>
            <p:cNvPr id="62" name="object 62"/>
            <p:cNvPicPr/>
            <p:nvPr/>
          </p:nvPicPr>
          <p:blipFill>
            <a:blip r:embed="rId13" cstate="print"/>
            <a:stretch>
              <a:fillRect/>
            </a:stretch>
          </p:blipFill>
          <p:spPr>
            <a:xfrm>
              <a:off x="6798564" y="4981955"/>
              <a:ext cx="85343" cy="99060"/>
            </a:xfrm>
            <a:prstGeom prst="rect">
              <a:avLst/>
            </a:prstGeom>
          </p:spPr>
        </p:pic>
        <p:pic>
          <p:nvPicPr>
            <p:cNvPr id="63" name="object 63"/>
            <p:cNvPicPr/>
            <p:nvPr/>
          </p:nvPicPr>
          <p:blipFill>
            <a:blip r:embed="rId14" cstate="print"/>
            <a:stretch>
              <a:fillRect/>
            </a:stretch>
          </p:blipFill>
          <p:spPr>
            <a:xfrm>
              <a:off x="6920484" y="4981955"/>
              <a:ext cx="85344" cy="99060"/>
            </a:xfrm>
            <a:prstGeom prst="rect">
              <a:avLst/>
            </a:prstGeom>
          </p:spPr>
        </p:pic>
        <p:pic>
          <p:nvPicPr>
            <p:cNvPr id="64" name="object 64"/>
            <p:cNvPicPr/>
            <p:nvPr/>
          </p:nvPicPr>
          <p:blipFill>
            <a:blip r:embed="rId15" cstate="print"/>
            <a:stretch>
              <a:fillRect/>
            </a:stretch>
          </p:blipFill>
          <p:spPr>
            <a:xfrm>
              <a:off x="7572756" y="4981955"/>
              <a:ext cx="82169" cy="99060"/>
            </a:xfrm>
            <a:prstGeom prst="rect">
              <a:avLst/>
            </a:prstGeom>
          </p:spPr>
        </p:pic>
        <p:pic>
          <p:nvPicPr>
            <p:cNvPr id="65" name="object 65"/>
            <p:cNvPicPr/>
            <p:nvPr/>
          </p:nvPicPr>
          <p:blipFill>
            <a:blip r:embed="rId16" cstate="print"/>
            <a:stretch>
              <a:fillRect/>
            </a:stretch>
          </p:blipFill>
          <p:spPr>
            <a:xfrm>
              <a:off x="7694803" y="4981955"/>
              <a:ext cx="83693" cy="99060"/>
            </a:xfrm>
            <a:prstGeom prst="rect">
              <a:avLst/>
            </a:prstGeom>
          </p:spPr>
        </p:pic>
        <p:pic>
          <p:nvPicPr>
            <p:cNvPr id="66" name="object 66"/>
            <p:cNvPicPr/>
            <p:nvPr/>
          </p:nvPicPr>
          <p:blipFill>
            <a:blip r:embed="rId17" cstate="print"/>
            <a:stretch>
              <a:fillRect/>
            </a:stretch>
          </p:blipFill>
          <p:spPr>
            <a:xfrm>
              <a:off x="7816723" y="4981955"/>
              <a:ext cx="83693" cy="99060"/>
            </a:xfrm>
            <a:prstGeom prst="rect">
              <a:avLst/>
            </a:prstGeom>
          </p:spPr>
        </p:pic>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33194" y="490169"/>
            <a:ext cx="5277611" cy="369332"/>
          </a:xfrm>
        </p:spPr>
        <p:txBody>
          <a:bodyPr/>
          <a:lstStyle/>
          <a:p>
            <a:r>
              <a:rPr lang="tr-TR" sz="2400" dirty="0" smtClean="0">
                <a:solidFill>
                  <a:prstClr val="white"/>
                </a:solidFill>
              </a:rPr>
              <a:t>İNTİHARDA RİSK FAKTÖRLERİ</a:t>
            </a:r>
            <a:endParaRPr lang="tr-TR" dirty="0"/>
          </a:p>
        </p:txBody>
      </p:sp>
      <p:sp>
        <p:nvSpPr>
          <p:cNvPr id="3" name="2 Metin Yer Tutucusu"/>
          <p:cNvSpPr>
            <a:spLocks noGrp="1"/>
          </p:cNvSpPr>
          <p:nvPr>
            <p:ph type="body" idx="1"/>
          </p:nvPr>
        </p:nvSpPr>
        <p:spPr>
          <a:xfrm>
            <a:off x="1658239" y="1010792"/>
            <a:ext cx="5681345" cy="3323987"/>
          </a:xfrm>
        </p:spPr>
        <p: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itchFamily="34" charset="0"/>
              <a:buChar char="•"/>
              <a:tabLst/>
              <a:defRPr/>
            </a:pPr>
            <a:r>
              <a:rPr lang="tr-TR" sz="1800" b="0" dirty="0" smtClean="0">
                <a:solidFill>
                  <a:srgbClr val="000000"/>
                </a:solidFill>
                <a:latin typeface="Tahoma" pitchFamily="34" charset="0"/>
                <a:ea typeface="Tahoma" pitchFamily="34" charset="0"/>
                <a:cs typeface="Tahoma" pitchFamily="34" charset="0"/>
                <a:sym typeface="Arial"/>
              </a:rPr>
              <a:t>Öldürücü aletlere ulaşım kolaylığı,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itchFamily="34" charset="0"/>
              <a:buChar char="•"/>
              <a:tabLst/>
              <a:defRPr/>
            </a:pPr>
            <a:r>
              <a:rPr lang="tr-TR" sz="1800" b="0" dirty="0" smtClean="0">
                <a:solidFill>
                  <a:srgbClr val="000000"/>
                </a:solidFill>
                <a:latin typeface="Tahoma" pitchFamily="34" charset="0"/>
                <a:ea typeface="Tahoma" pitchFamily="34" charset="0"/>
                <a:cs typeface="Tahoma" pitchFamily="34" charset="0"/>
                <a:sym typeface="Arial"/>
              </a:rPr>
              <a:t>Kültür/kimlik kaybı, azınlıktan olma (göç sonucu), sosyal-entegrasyon sorunu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itchFamily="34" charset="0"/>
              <a:buChar char="•"/>
              <a:tabLst/>
              <a:defRPr/>
            </a:pPr>
            <a:r>
              <a:rPr lang="tr-TR" sz="1800" b="0" dirty="0" smtClean="0">
                <a:solidFill>
                  <a:srgbClr val="000000"/>
                </a:solidFill>
                <a:latin typeface="Tahoma" pitchFamily="34" charset="0"/>
                <a:ea typeface="Tahoma" pitchFamily="34" charset="0"/>
                <a:cs typeface="Tahoma" pitchFamily="34" charset="0"/>
                <a:sym typeface="Arial"/>
              </a:rPr>
              <a:t>Siber zorbalık, internet yoluyla etkileme, internetten intiharla ilgili bilgi edinme</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itchFamily="34" charset="0"/>
              <a:buChar char="•"/>
              <a:tabLst/>
              <a:defRPr/>
            </a:pPr>
            <a:r>
              <a:rPr lang="tr-TR" sz="1800" b="0" dirty="0" smtClean="0">
                <a:solidFill>
                  <a:srgbClr val="000000"/>
                </a:solidFill>
                <a:latin typeface="Tahoma" pitchFamily="34" charset="0"/>
                <a:ea typeface="Tahoma" pitchFamily="34" charset="0"/>
                <a:cs typeface="Tahoma" pitchFamily="34" charset="0"/>
                <a:sym typeface="Arial"/>
              </a:rPr>
              <a:t>Duygusal istismar</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itchFamily="34" charset="0"/>
              <a:buChar char="•"/>
              <a:tabLst/>
              <a:defRPr/>
            </a:pPr>
            <a:r>
              <a:rPr lang="tr-TR" sz="1800" b="0" dirty="0" smtClean="0">
                <a:solidFill>
                  <a:srgbClr val="000000"/>
                </a:solidFill>
                <a:latin typeface="Tahoma" pitchFamily="34" charset="0"/>
                <a:ea typeface="Tahoma" pitchFamily="34" charset="0"/>
                <a:cs typeface="Tahoma" pitchFamily="34" charset="0"/>
                <a:sym typeface="Arial"/>
              </a:rPr>
              <a:t>Karmaşık ölüm acısı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itchFamily="34" charset="0"/>
              <a:buChar char="•"/>
              <a:tabLst/>
              <a:defRPr/>
            </a:pPr>
            <a:r>
              <a:rPr lang="tr-TR" sz="1800" b="0" dirty="0" smtClean="0">
                <a:solidFill>
                  <a:srgbClr val="000000"/>
                </a:solidFill>
                <a:latin typeface="Tahoma" pitchFamily="34" charset="0"/>
                <a:ea typeface="Tahoma" pitchFamily="34" charset="0"/>
                <a:cs typeface="Tahoma" pitchFamily="34" charset="0"/>
                <a:sym typeface="Arial"/>
              </a:rPr>
              <a:t>Medyanın intihar olayı haberini yaygınlaştırması, taklit etkisi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itchFamily="34" charset="0"/>
              <a:buChar char="•"/>
              <a:tabLst/>
              <a:defRPr/>
            </a:pPr>
            <a:r>
              <a:rPr lang="tr-TR" sz="1800" b="0" dirty="0" smtClean="0">
                <a:solidFill>
                  <a:srgbClr val="000000"/>
                </a:solidFill>
                <a:latin typeface="Tahoma" pitchFamily="34" charset="0"/>
                <a:ea typeface="Tahoma" pitchFamily="34" charset="0"/>
                <a:cs typeface="Tahoma" pitchFamily="34" charset="0"/>
                <a:sym typeface="Arial"/>
              </a:rPr>
              <a:t>Gelir durumu, yoksulluk veya işsizlik</a:t>
            </a:r>
          </a:p>
          <a:p>
            <a:endParaRPr lang="tr-T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33194" y="285750"/>
            <a:ext cx="5277611" cy="738664"/>
          </a:xfrm>
        </p:spPr>
        <p:txBody>
          <a:bodyPr/>
          <a:lstStyle/>
          <a:p>
            <a:pPr algn="ctr"/>
            <a:r>
              <a:rPr lang="sv-SE" sz="2400" dirty="0" smtClean="0">
                <a:latin typeface="Tahoma" pitchFamily="34" charset="0"/>
                <a:ea typeface="Tahoma" pitchFamily="34" charset="0"/>
                <a:cs typeface="Tahoma" pitchFamily="34" charset="0"/>
                <a:sym typeface="Bellota"/>
              </a:rPr>
              <a:t>RİSK FAKTÖRLERİ</a:t>
            </a:r>
            <a:r>
              <a:rPr lang="tr-TR" sz="2400" dirty="0" smtClean="0">
                <a:latin typeface="Tahoma" pitchFamily="34" charset="0"/>
                <a:ea typeface="Tahoma" pitchFamily="34" charset="0"/>
                <a:cs typeface="Tahoma" pitchFamily="34" charset="0"/>
                <a:sym typeface="Bellota"/>
              </a:rPr>
              <a:t> - İLGİLİ DEĞİŞKENLER</a:t>
            </a:r>
            <a:endParaRPr lang="tr-TR" sz="2400" dirty="0">
              <a:latin typeface="Tahoma" pitchFamily="34" charset="0"/>
              <a:ea typeface="Tahoma" pitchFamily="34" charset="0"/>
              <a:cs typeface="Tahoma" pitchFamily="34" charset="0"/>
            </a:endParaRPr>
          </a:p>
        </p:txBody>
      </p:sp>
      <p:sp>
        <p:nvSpPr>
          <p:cNvPr id="3" name="2 Metin Yer Tutucusu"/>
          <p:cNvSpPr>
            <a:spLocks noGrp="1"/>
          </p:cNvSpPr>
          <p:nvPr>
            <p:ph type="body" idx="1"/>
          </p:nvPr>
        </p:nvSpPr>
        <p:spPr>
          <a:xfrm>
            <a:off x="1658239" y="1123950"/>
            <a:ext cx="5681345" cy="4524315"/>
          </a:xfrm>
        </p:spPr>
        <p:txBody>
          <a:bodyPr/>
          <a:lstStyle/>
          <a:p>
            <a:pPr lvl="0" algn="l" rtl="0">
              <a:buClr>
                <a:srgbClr val="000000"/>
              </a:buClr>
            </a:pPr>
            <a:r>
              <a:rPr lang="tr-TR" sz="1800" b="0" dirty="0" smtClean="0">
                <a:solidFill>
                  <a:srgbClr val="000000"/>
                </a:solidFill>
                <a:latin typeface="Tahoma" pitchFamily="34" charset="0"/>
                <a:ea typeface="Tahoma" pitchFamily="34" charset="0"/>
                <a:cs typeface="Tahoma" pitchFamily="34" charset="0"/>
                <a:sym typeface="Arial"/>
              </a:rPr>
              <a:t>Bireylerin yaşamlarında, karşı karşıya kaldıkları </a:t>
            </a:r>
            <a:r>
              <a:rPr lang="tr-TR" sz="1800" b="0" dirty="0" smtClean="0">
                <a:solidFill>
                  <a:srgbClr val="FF0000"/>
                </a:solidFill>
                <a:latin typeface="Tahoma" pitchFamily="34" charset="0"/>
                <a:ea typeface="Tahoma" pitchFamily="34" charset="0"/>
                <a:cs typeface="Tahoma" pitchFamily="34" charset="0"/>
                <a:sym typeface="Arial"/>
              </a:rPr>
              <a:t>sorunları</a:t>
            </a:r>
            <a:r>
              <a:rPr lang="tr-TR" sz="1800" b="0" dirty="0" smtClean="0">
                <a:solidFill>
                  <a:srgbClr val="000000"/>
                </a:solidFill>
                <a:latin typeface="Tahoma" pitchFamily="34" charset="0"/>
                <a:ea typeface="Tahoma" pitchFamily="34" charset="0"/>
                <a:cs typeface="Tahoma" pitchFamily="34" charset="0"/>
                <a:sym typeface="Arial"/>
              </a:rPr>
              <a:t> </a:t>
            </a:r>
            <a:r>
              <a:rPr lang="tr-TR" sz="1800" b="0" dirty="0" smtClean="0">
                <a:solidFill>
                  <a:srgbClr val="FF0000"/>
                </a:solidFill>
                <a:latin typeface="Tahoma" pitchFamily="34" charset="0"/>
                <a:ea typeface="Tahoma" pitchFamily="34" charset="0"/>
                <a:cs typeface="Tahoma" pitchFamily="34" charset="0"/>
                <a:sym typeface="Arial"/>
              </a:rPr>
              <a:t>çözme becerileri </a:t>
            </a:r>
            <a:r>
              <a:rPr lang="tr-TR" sz="1800" b="0" dirty="0" smtClean="0">
                <a:solidFill>
                  <a:srgbClr val="000000"/>
                </a:solidFill>
                <a:latin typeface="Tahoma" pitchFamily="34" charset="0"/>
                <a:ea typeface="Tahoma" pitchFamily="34" charset="0"/>
                <a:cs typeface="Tahoma" pitchFamily="34" charset="0"/>
                <a:sym typeface="Arial"/>
              </a:rPr>
              <a:t>intihar davranışını önemli ölçüde etkilemektedir.</a:t>
            </a:r>
          </a:p>
          <a:p>
            <a:pPr lvl="0" algn="l" rtl="0">
              <a:buClr>
                <a:srgbClr val="000000"/>
              </a:buClr>
            </a:pPr>
            <a:endParaRPr lang="tr-TR" sz="1800" b="0" dirty="0" smtClean="0">
              <a:solidFill>
                <a:srgbClr val="000000"/>
              </a:solidFill>
              <a:latin typeface="Tahoma" pitchFamily="34" charset="0"/>
              <a:ea typeface="Tahoma" pitchFamily="34" charset="0"/>
              <a:cs typeface="Tahoma" pitchFamily="34" charset="0"/>
              <a:sym typeface="Arial"/>
            </a:endParaRPr>
          </a:p>
          <a:p>
            <a:pPr lvl="0" algn="l" rtl="0">
              <a:buClr>
                <a:srgbClr val="000000"/>
              </a:buClr>
            </a:pPr>
            <a:r>
              <a:rPr lang="tr-TR" sz="1800" b="0" dirty="0" smtClean="0">
                <a:solidFill>
                  <a:srgbClr val="000000"/>
                </a:solidFill>
                <a:latin typeface="Tahoma" pitchFamily="34" charset="0"/>
                <a:ea typeface="Tahoma" pitchFamily="34" charset="0"/>
                <a:cs typeface="Tahoma" pitchFamily="34" charset="0"/>
                <a:sym typeface="Arial"/>
              </a:rPr>
              <a:t>Spor yapma: depresyon ve intihar düşüncesine karşı koruyucu</a:t>
            </a:r>
          </a:p>
          <a:p>
            <a:pPr lvl="0" algn="l" rtl="0">
              <a:buClr>
                <a:srgbClr val="000000"/>
              </a:buClr>
            </a:pPr>
            <a:endParaRPr lang="tr-TR" sz="1800" b="0" dirty="0" smtClean="0">
              <a:solidFill>
                <a:srgbClr val="000000"/>
              </a:solidFill>
              <a:latin typeface="Tahoma" pitchFamily="34" charset="0"/>
              <a:ea typeface="Tahoma" pitchFamily="34" charset="0"/>
              <a:cs typeface="Tahoma" pitchFamily="34" charset="0"/>
              <a:sym typeface="Arial"/>
            </a:endParaRPr>
          </a:p>
          <a:p>
            <a:pPr lvl="0" algn="l" rtl="0">
              <a:buClr>
                <a:srgbClr val="000000"/>
              </a:buClr>
            </a:pPr>
            <a:r>
              <a:rPr lang="tr-TR" sz="1800" b="0" dirty="0" smtClean="0">
                <a:solidFill>
                  <a:srgbClr val="000000"/>
                </a:solidFill>
                <a:latin typeface="Tahoma" pitchFamily="34" charset="0"/>
                <a:ea typeface="Tahoma" pitchFamily="34" charset="0"/>
                <a:cs typeface="Tahoma" pitchFamily="34" charset="0"/>
                <a:sym typeface="Arial"/>
              </a:rPr>
              <a:t>Dindarlık: Dinin önemsenmesi ve dini sosyal katılım depresyona ve intihara karşı (ergenlerde) koruyucudur (</a:t>
            </a:r>
            <a:r>
              <a:rPr lang="tr-TR" sz="1800" b="0" dirty="0" err="1" smtClean="0">
                <a:solidFill>
                  <a:srgbClr val="000000"/>
                </a:solidFill>
                <a:latin typeface="Tahoma" pitchFamily="34" charset="0"/>
                <a:ea typeface="Tahoma" pitchFamily="34" charset="0"/>
                <a:cs typeface="Tahoma" pitchFamily="34" charset="0"/>
                <a:sym typeface="Arial"/>
              </a:rPr>
              <a:t>Rasicet</a:t>
            </a:r>
            <a:r>
              <a:rPr lang="tr-TR" sz="1800" b="0" dirty="0" smtClean="0">
                <a:solidFill>
                  <a:srgbClr val="000000"/>
                </a:solidFill>
                <a:latin typeface="Tahoma" pitchFamily="34" charset="0"/>
                <a:ea typeface="Tahoma" pitchFamily="34" charset="0"/>
                <a:cs typeface="Tahoma" pitchFamily="34" charset="0"/>
                <a:sym typeface="Arial"/>
              </a:rPr>
              <a:t> al. 2011)</a:t>
            </a:r>
          </a:p>
          <a:p>
            <a:pPr lvl="0" algn="l" rtl="0">
              <a:buClr>
                <a:srgbClr val="000000"/>
              </a:buClr>
            </a:pPr>
            <a:endParaRPr lang="tr-TR" sz="1800" b="0" dirty="0" smtClean="0">
              <a:solidFill>
                <a:srgbClr val="000000"/>
              </a:solidFill>
              <a:latin typeface="Tahoma" pitchFamily="34" charset="0"/>
              <a:ea typeface="Tahoma" pitchFamily="34" charset="0"/>
              <a:cs typeface="Tahoma" pitchFamily="34" charset="0"/>
              <a:sym typeface="Arial"/>
            </a:endParaRPr>
          </a:p>
          <a:p>
            <a:pPr lvl="0" algn="l" rtl="0">
              <a:buClr>
                <a:srgbClr val="000000"/>
              </a:buClr>
            </a:pPr>
            <a:r>
              <a:rPr lang="tr-TR" sz="1800" b="0" dirty="0" smtClean="0">
                <a:solidFill>
                  <a:srgbClr val="000000"/>
                </a:solidFill>
                <a:latin typeface="Tahoma" pitchFamily="34" charset="0"/>
                <a:ea typeface="Tahoma" pitchFamily="34" charset="0"/>
                <a:cs typeface="Tahoma" pitchFamily="34" charset="0"/>
                <a:sym typeface="Arial"/>
              </a:rPr>
              <a:t> İntihar riskini azaltmaya yönelik, yaşamı daha anlamlı hale getirmeye çalışmak.</a:t>
            </a:r>
          </a:p>
          <a:p>
            <a:pPr lvl="0" algn="l" rtl="0">
              <a:buClr>
                <a:srgbClr val="000000"/>
              </a:buClr>
            </a:pPr>
            <a:endParaRPr lang="tr-TR" sz="1800" dirty="0" smtClean="0">
              <a:solidFill>
                <a:srgbClr val="000000"/>
              </a:solidFill>
              <a:latin typeface="Candara" pitchFamily="34" charset="0"/>
              <a:cs typeface="Arial"/>
              <a:sym typeface="Arial"/>
            </a:endParaRPr>
          </a:p>
          <a:p>
            <a:endParaRPr lang="tr-T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33194" y="490169"/>
            <a:ext cx="5277611" cy="923330"/>
          </a:xfrm>
        </p:spPr>
        <p:txBody>
          <a:bodyPr/>
          <a:lstStyle/>
          <a:p>
            <a:r>
              <a:rPr lang="tr-TR" sz="2000" dirty="0" smtClean="0">
                <a:solidFill>
                  <a:schemeClr val="bg1">
                    <a:lumMod val="90000"/>
                    <a:lumOff val="10000"/>
                  </a:schemeClr>
                </a:solidFill>
                <a:latin typeface="Tahoma" pitchFamily="34" charset="0"/>
                <a:ea typeface="Tahoma" pitchFamily="34" charset="0"/>
                <a:cs typeface="Tahoma" pitchFamily="34" charset="0"/>
              </a:rPr>
              <a:t>İntihar olgusunu özellikle gençlerde ele almak;</a:t>
            </a:r>
            <a:r>
              <a:rPr lang="tr-TR" sz="2000" dirty="0" smtClean="0">
                <a:solidFill>
                  <a:srgbClr val="FF0000"/>
                </a:solidFill>
                <a:latin typeface="Tahoma" pitchFamily="34" charset="0"/>
                <a:ea typeface="Tahoma" pitchFamily="34" charset="0"/>
                <a:cs typeface="Tahoma" pitchFamily="34" charset="0"/>
              </a:rPr>
              <a:t/>
            </a:r>
            <a:br>
              <a:rPr lang="tr-TR" sz="2000" dirty="0" smtClean="0">
                <a:solidFill>
                  <a:srgbClr val="FF0000"/>
                </a:solidFill>
                <a:latin typeface="Tahoma" pitchFamily="34" charset="0"/>
                <a:ea typeface="Tahoma" pitchFamily="34" charset="0"/>
                <a:cs typeface="Tahoma" pitchFamily="34" charset="0"/>
              </a:rPr>
            </a:br>
            <a:r>
              <a:rPr lang="tr-TR" sz="2000" dirty="0" smtClean="0">
                <a:latin typeface="Tahoma" pitchFamily="34" charset="0"/>
                <a:ea typeface="Tahoma" pitchFamily="34" charset="0"/>
                <a:cs typeface="Tahoma" pitchFamily="34" charset="0"/>
              </a:rPr>
              <a:t></a:t>
            </a:r>
            <a:endParaRPr lang="tr-TR" sz="2000" dirty="0">
              <a:latin typeface="Tahoma" pitchFamily="34" charset="0"/>
              <a:ea typeface="Tahoma" pitchFamily="34" charset="0"/>
              <a:cs typeface="Tahoma" pitchFamily="34" charset="0"/>
            </a:endParaRPr>
          </a:p>
        </p:txBody>
      </p:sp>
      <p:sp>
        <p:nvSpPr>
          <p:cNvPr id="3" name="2 Metin Yer Tutucusu"/>
          <p:cNvSpPr>
            <a:spLocks noGrp="1"/>
          </p:cNvSpPr>
          <p:nvPr>
            <p:ph type="body" idx="1"/>
          </p:nvPr>
        </p:nvSpPr>
        <p:spPr>
          <a:xfrm>
            <a:off x="1658239" y="1123950"/>
            <a:ext cx="5681345" cy="2708434"/>
          </a:xfrm>
        </p:spPr>
        <p:txBody>
          <a:bodyPr/>
          <a:lstStyle/>
          <a:p>
            <a:pPr lvl="0" algn="l" rtl="0">
              <a:buClr>
                <a:srgbClr val="0C343D"/>
              </a:buClr>
              <a:buSzPts val="1400"/>
            </a:pPr>
            <a:r>
              <a:rPr lang="tr-TR" sz="2000" b="0" dirty="0" smtClean="0">
                <a:solidFill>
                  <a:srgbClr val="0C343D"/>
                </a:solidFill>
                <a:latin typeface="Tahoma" pitchFamily="34" charset="0"/>
                <a:ea typeface="Tahoma" pitchFamily="34" charset="0"/>
                <a:cs typeface="Tahoma" pitchFamily="34" charset="0"/>
                <a:sym typeface="Didact Gothic"/>
              </a:rPr>
              <a:t>İntihar artışının en yüksek olduğu dönem: ilk ergenlik dönemi-ilk yetişkinlik zamanı arası</a:t>
            </a:r>
          </a:p>
          <a:p>
            <a:pPr lvl="0" algn="l" rtl="0">
              <a:buClr>
                <a:srgbClr val="0C343D"/>
              </a:buClr>
              <a:buSzPts val="1400"/>
            </a:pPr>
            <a:r>
              <a:rPr lang="tr-TR" sz="2000" b="0" dirty="0" smtClean="0">
                <a:solidFill>
                  <a:srgbClr val="0C343D"/>
                </a:solidFill>
                <a:latin typeface="Tahoma" pitchFamily="34" charset="0"/>
                <a:ea typeface="Tahoma" pitchFamily="34" charset="0"/>
                <a:cs typeface="Tahoma" pitchFamily="34" charset="0"/>
                <a:sym typeface="Didact Gothic"/>
              </a:rPr>
              <a:t/>
            </a:r>
            <a:br>
              <a:rPr lang="tr-TR" sz="2000" b="0" dirty="0" smtClean="0">
                <a:solidFill>
                  <a:srgbClr val="0C343D"/>
                </a:solidFill>
                <a:latin typeface="Tahoma" pitchFamily="34" charset="0"/>
                <a:ea typeface="Tahoma" pitchFamily="34" charset="0"/>
                <a:cs typeface="Tahoma" pitchFamily="34" charset="0"/>
                <a:sym typeface="Didact Gothic"/>
              </a:rPr>
            </a:br>
            <a:r>
              <a:rPr lang="tr-TR" sz="2000" b="0" dirty="0" smtClean="0">
                <a:solidFill>
                  <a:srgbClr val="0C343D"/>
                </a:solidFill>
                <a:latin typeface="Tahoma" pitchFamily="34" charset="0"/>
                <a:ea typeface="Tahoma" pitchFamily="34" charset="0"/>
                <a:cs typeface="Tahoma" pitchFamily="34" charset="0"/>
                <a:sym typeface="Didact Gothic"/>
              </a:rPr>
              <a:t>Genç ölümlerinin 2. en büyük nedeni (bütün insanlarda en yaygın 10. neden)</a:t>
            </a:r>
          </a:p>
          <a:p>
            <a:pPr lvl="0" algn="l" rtl="0">
              <a:buClr>
                <a:srgbClr val="0C343D"/>
              </a:buClr>
              <a:buSzPts val="1400"/>
            </a:pPr>
            <a:r>
              <a:rPr lang="tr-TR" sz="2000" b="0" dirty="0" smtClean="0">
                <a:solidFill>
                  <a:srgbClr val="0C343D"/>
                </a:solidFill>
                <a:latin typeface="Tahoma" pitchFamily="34" charset="0"/>
                <a:ea typeface="Tahoma" pitchFamily="34" charset="0"/>
                <a:cs typeface="Tahoma" pitchFamily="34" charset="0"/>
                <a:sym typeface="Didact Gothic"/>
              </a:rPr>
              <a:t/>
            </a:r>
            <a:br>
              <a:rPr lang="tr-TR" sz="2000" b="0" dirty="0" smtClean="0">
                <a:solidFill>
                  <a:srgbClr val="0C343D"/>
                </a:solidFill>
                <a:latin typeface="Tahoma" pitchFamily="34" charset="0"/>
                <a:ea typeface="Tahoma" pitchFamily="34" charset="0"/>
                <a:cs typeface="Tahoma" pitchFamily="34" charset="0"/>
                <a:sym typeface="Didact Gothic"/>
              </a:rPr>
            </a:br>
            <a:r>
              <a:rPr lang="tr-TR" sz="2000" b="0" dirty="0" smtClean="0">
                <a:solidFill>
                  <a:srgbClr val="0C343D"/>
                </a:solidFill>
                <a:latin typeface="Tahoma" pitchFamily="34" charset="0"/>
                <a:ea typeface="Tahoma" pitchFamily="34" charset="0"/>
                <a:cs typeface="Tahoma" pitchFamily="34" charset="0"/>
                <a:sym typeface="Didact Gothic"/>
              </a:rPr>
              <a:t>Engellenebilir olması</a:t>
            </a:r>
          </a:p>
          <a:p>
            <a:endParaRPr lang="tr-T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33194" y="490169"/>
            <a:ext cx="5277611" cy="369332"/>
          </a:xfrm>
        </p:spPr>
        <p:txBody>
          <a:bodyPr/>
          <a:lstStyle/>
          <a:p>
            <a:r>
              <a:rPr lang="tr-TR" sz="2400" dirty="0" smtClean="0">
                <a:latin typeface="Tahoma" pitchFamily="34" charset="0"/>
                <a:ea typeface="Tahoma" pitchFamily="34" charset="0"/>
                <a:cs typeface="Tahoma" pitchFamily="34" charset="0"/>
              </a:rPr>
              <a:t>KORUYUCU ETMENLER</a:t>
            </a:r>
            <a:endParaRPr lang="tr-TR" sz="2400" dirty="0">
              <a:latin typeface="Tahoma" pitchFamily="34" charset="0"/>
              <a:ea typeface="Tahoma" pitchFamily="34" charset="0"/>
              <a:cs typeface="Tahoma" pitchFamily="34" charset="0"/>
            </a:endParaRPr>
          </a:p>
        </p:txBody>
      </p:sp>
      <p:sp>
        <p:nvSpPr>
          <p:cNvPr id="3" name="2 Metin Yer Tutucusu"/>
          <p:cNvSpPr>
            <a:spLocks noGrp="1"/>
          </p:cNvSpPr>
          <p:nvPr>
            <p:ph type="body" idx="1"/>
          </p:nvPr>
        </p:nvSpPr>
        <p:spPr>
          <a:xfrm>
            <a:off x="1658239" y="1010792"/>
            <a:ext cx="5681345" cy="3046988"/>
          </a:xfrm>
        </p:spPr>
        <p:txBody>
          <a:bodyPr/>
          <a:lstStyle/>
          <a:p>
            <a:pPr marL="457200" marR="0" lvl="0" indent="-317500" algn="l" defTabSz="914400" rtl="0" eaLnBrk="1" fontAlgn="auto" latinLnBrk="0" hangingPunct="1">
              <a:lnSpc>
                <a:spcPct val="100000"/>
              </a:lnSpc>
              <a:spcBef>
                <a:spcPts val="0"/>
              </a:spcBef>
              <a:spcAft>
                <a:spcPts val="0"/>
              </a:spcAft>
              <a:buClr>
                <a:srgbClr val="0C343D"/>
              </a:buClr>
              <a:buSzPts val="1400"/>
              <a:buFont typeface="Didact Gothic"/>
              <a:buNone/>
              <a:tabLst/>
              <a:defRPr/>
            </a:pPr>
            <a:r>
              <a:rPr lang="tr-TR" sz="1800" b="0" dirty="0" smtClean="0">
                <a:solidFill>
                  <a:srgbClr val="FF0000"/>
                </a:solidFill>
                <a:latin typeface="Tahoma" pitchFamily="34" charset="0"/>
                <a:ea typeface="Tahoma" pitchFamily="34" charset="0"/>
                <a:cs typeface="Tahoma" pitchFamily="34" charset="0"/>
                <a:sym typeface="Didact Gothic"/>
              </a:rPr>
              <a:t>Umudu varsa acılara katlanma vardır, umudu yoksa yaşama nedenleri araştırılır.</a:t>
            </a:r>
          </a:p>
          <a:p>
            <a:pPr marL="457200" marR="0" lvl="0" indent="-317500" algn="l" defTabSz="914400" rtl="0" eaLnBrk="1" fontAlgn="auto" latinLnBrk="0" hangingPunct="1">
              <a:lnSpc>
                <a:spcPct val="100000"/>
              </a:lnSpc>
              <a:spcBef>
                <a:spcPts val="0"/>
              </a:spcBef>
              <a:spcAft>
                <a:spcPts val="0"/>
              </a:spcAft>
              <a:buClr>
                <a:srgbClr val="0C343D"/>
              </a:buClr>
              <a:buSzPts val="1400"/>
              <a:buFont typeface="Didact Gothic"/>
              <a:buNone/>
              <a:tabLst/>
              <a:defRPr/>
            </a:pPr>
            <a:endParaRPr lang="tr-TR" sz="1800" b="0" dirty="0" smtClean="0">
              <a:solidFill>
                <a:srgbClr val="0C343D"/>
              </a:solidFill>
              <a:latin typeface="Tahoma" pitchFamily="34" charset="0"/>
              <a:ea typeface="Tahoma" pitchFamily="34" charset="0"/>
              <a:cs typeface="Tahoma" pitchFamily="34" charset="0"/>
              <a:sym typeface="Didact Gothic"/>
            </a:endParaRPr>
          </a:p>
          <a:p>
            <a:pPr marL="457200" marR="0" lvl="0" indent="-317500" algn="l" defTabSz="914400" rtl="0" eaLnBrk="1" fontAlgn="auto" latinLnBrk="0" hangingPunct="1">
              <a:lnSpc>
                <a:spcPct val="100000"/>
              </a:lnSpc>
              <a:spcBef>
                <a:spcPts val="0"/>
              </a:spcBef>
              <a:spcAft>
                <a:spcPts val="0"/>
              </a:spcAft>
              <a:buClr>
                <a:srgbClr val="0C343D"/>
              </a:buClr>
              <a:buSzPts val="1400"/>
              <a:buFont typeface="Didact Gothic"/>
              <a:buNone/>
              <a:tabLst/>
              <a:defRPr/>
            </a:pPr>
            <a:r>
              <a:rPr lang="fi-FI" sz="1800" b="0" dirty="0" smtClean="0">
                <a:solidFill>
                  <a:srgbClr val="0C343D"/>
                </a:solidFill>
                <a:latin typeface="Tahoma" pitchFamily="34" charset="0"/>
                <a:ea typeface="Tahoma" pitchFamily="34" charset="0"/>
                <a:cs typeface="Tahoma" pitchFamily="34" charset="0"/>
                <a:sym typeface="Didact Gothic"/>
              </a:rPr>
              <a:t>Yaşamında senin için önemli olan ne?</a:t>
            </a:r>
            <a:endParaRPr lang="tr-TR" sz="1800" b="0" dirty="0" smtClean="0">
              <a:solidFill>
                <a:srgbClr val="0C343D"/>
              </a:solidFill>
              <a:latin typeface="Tahoma" pitchFamily="34" charset="0"/>
              <a:ea typeface="Tahoma" pitchFamily="34" charset="0"/>
              <a:cs typeface="Tahoma" pitchFamily="34" charset="0"/>
              <a:sym typeface="Didact Gothic"/>
            </a:endParaRPr>
          </a:p>
          <a:p>
            <a:pPr marL="457200" marR="0" lvl="0" indent="-317500" algn="l" defTabSz="914400" rtl="0" eaLnBrk="1" fontAlgn="auto" latinLnBrk="0" hangingPunct="1">
              <a:lnSpc>
                <a:spcPct val="100000"/>
              </a:lnSpc>
              <a:spcBef>
                <a:spcPts val="0"/>
              </a:spcBef>
              <a:spcAft>
                <a:spcPts val="0"/>
              </a:spcAft>
              <a:buClr>
                <a:srgbClr val="0C343D"/>
              </a:buClr>
              <a:buSzPts val="1400"/>
              <a:buFont typeface="Didact Gothic"/>
              <a:buNone/>
              <a:tabLst/>
              <a:defRPr/>
            </a:pPr>
            <a:r>
              <a:rPr lang="tr-TR" sz="1800" b="0" dirty="0" smtClean="0">
                <a:solidFill>
                  <a:srgbClr val="0C343D"/>
                </a:solidFill>
                <a:latin typeface="Tahoma" pitchFamily="34" charset="0"/>
                <a:ea typeface="Tahoma" pitchFamily="34" charset="0"/>
                <a:cs typeface="Tahoma" pitchFamily="34" charset="0"/>
                <a:sym typeface="Didact Gothic"/>
              </a:rPr>
              <a:t>Stresle nasıl başa çıkıyorsun?</a:t>
            </a:r>
          </a:p>
          <a:p>
            <a:pPr marL="457200" marR="0" lvl="0" indent="-317500" algn="l" defTabSz="914400" rtl="0" eaLnBrk="1" fontAlgn="auto" latinLnBrk="0" hangingPunct="1">
              <a:lnSpc>
                <a:spcPct val="100000"/>
              </a:lnSpc>
              <a:spcBef>
                <a:spcPts val="0"/>
              </a:spcBef>
              <a:spcAft>
                <a:spcPts val="0"/>
              </a:spcAft>
              <a:buClr>
                <a:srgbClr val="0C343D"/>
              </a:buClr>
              <a:buSzPts val="1400"/>
              <a:buFont typeface="Didact Gothic"/>
              <a:buNone/>
              <a:tabLst/>
              <a:defRPr/>
            </a:pPr>
            <a:r>
              <a:rPr lang="tr-TR" sz="1800" b="0" dirty="0" smtClean="0">
                <a:solidFill>
                  <a:srgbClr val="0C343D"/>
                </a:solidFill>
                <a:latin typeface="Tahoma" pitchFamily="34" charset="0"/>
                <a:ea typeface="Tahoma" pitchFamily="34" charset="0"/>
                <a:cs typeface="Tahoma" pitchFamily="34" charset="0"/>
                <a:sym typeface="Didact Gothic"/>
              </a:rPr>
              <a:t>Bu düşüncelerle başa çıkmanda neler etkili oluyor?</a:t>
            </a:r>
          </a:p>
          <a:p>
            <a:pPr marL="457200" marR="0" lvl="0" indent="-317500" algn="l" defTabSz="914400" rtl="0" eaLnBrk="1" fontAlgn="auto" latinLnBrk="0" hangingPunct="1">
              <a:lnSpc>
                <a:spcPct val="100000"/>
              </a:lnSpc>
              <a:spcBef>
                <a:spcPts val="0"/>
              </a:spcBef>
              <a:spcAft>
                <a:spcPts val="0"/>
              </a:spcAft>
              <a:buClr>
                <a:srgbClr val="0C343D"/>
              </a:buClr>
              <a:buSzPts val="1400"/>
              <a:buFont typeface="Didact Gothic"/>
              <a:buNone/>
              <a:tabLst/>
              <a:defRPr/>
            </a:pPr>
            <a:r>
              <a:rPr lang="tr-TR" sz="1800" b="0" dirty="0" smtClean="0">
                <a:solidFill>
                  <a:srgbClr val="0C343D"/>
                </a:solidFill>
                <a:latin typeface="Tahoma" pitchFamily="34" charset="0"/>
                <a:ea typeface="Tahoma" pitchFamily="34" charset="0"/>
                <a:cs typeface="Tahoma" pitchFamily="34" charset="0"/>
                <a:sym typeface="Didact Gothic"/>
              </a:rPr>
              <a:t>Bu düşüncelerini paylaştığın başka biri var mı? </a:t>
            </a:r>
          </a:p>
          <a:p>
            <a:pPr marL="457200" marR="0" lvl="0" indent="-317500" algn="l" defTabSz="914400" rtl="0" eaLnBrk="1" fontAlgn="auto" latinLnBrk="0" hangingPunct="1">
              <a:lnSpc>
                <a:spcPct val="100000"/>
              </a:lnSpc>
              <a:spcBef>
                <a:spcPts val="0"/>
              </a:spcBef>
              <a:spcAft>
                <a:spcPts val="0"/>
              </a:spcAft>
              <a:buClr>
                <a:srgbClr val="0C343D"/>
              </a:buClr>
              <a:buSzPts val="1400"/>
              <a:buFont typeface="Didact Gothic"/>
              <a:buNone/>
              <a:tabLst/>
              <a:defRPr/>
            </a:pPr>
            <a:r>
              <a:rPr lang="tr-TR" sz="1800" b="0" dirty="0" smtClean="0">
                <a:solidFill>
                  <a:srgbClr val="0C343D"/>
                </a:solidFill>
                <a:latin typeface="Tahoma" pitchFamily="34" charset="0"/>
                <a:ea typeface="Tahoma" pitchFamily="34" charset="0"/>
                <a:cs typeface="Tahoma" pitchFamily="34" charset="0"/>
                <a:sym typeface="Didact Gothic"/>
              </a:rPr>
              <a:t>Sakin kalmayı nasıl başarıyorsun?</a:t>
            </a:r>
          </a:p>
          <a:p>
            <a:pPr marL="457200" marR="0" lvl="0" indent="-317500" algn="l" defTabSz="914400" rtl="0" eaLnBrk="1" fontAlgn="auto" latinLnBrk="0" hangingPunct="1">
              <a:lnSpc>
                <a:spcPct val="100000"/>
              </a:lnSpc>
              <a:spcBef>
                <a:spcPts val="0"/>
              </a:spcBef>
              <a:spcAft>
                <a:spcPts val="0"/>
              </a:spcAft>
              <a:buClr>
                <a:srgbClr val="0C343D"/>
              </a:buClr>
              <a:buSzPts val="1400"/>
              <a:buFont typeface="Didact Gothic"/>
              <a:buNone/>
              <a:tabLst/>
              <a:defRPr/>
            </a:pPr>
            <a:r>
              <a:rPr lang="tr-TR" sz="1800" b="0" dirty="0" smtClean="0">
                <a:solidFill>
                  <a:srgbClr val="0C343D"/>
                </a:solidFill>
                <a:latin typeface="Tahoma" pitchFamily="34" charset="0"/>
                <a:ea typeface="Tahoma" pitchFamily="34" charset="0"/>
                <a:cs typeface="Tahoma" pitchFamily="34" charset="0"/>
                <a:sym typeface="Didact Gothic"/>
              </a:rPr>
              <a:t>Seni durduran şeyler neler?</a:t>
            </a:r>
          </a:p>
          <a:p>
            <a:endParaRPr lang="tr-T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33194" y="490169"/>
            <a:ext cx="5277611" cy="553998"/>
          </a:xfrm>
        </p:spPr>
        <p:txBody>
          <a:bodyPr/>
          <a:lstStyle/>
          <a:p>
            <a:pPr algn="ctr"/>
            <a:r>
              <a:rPr lang="tr-TR" sz="1800" dirty="0" smtClean="0">
                <a:latin typeface="Tahoma" pitchFamily="34" charset="0"/>
                <a:ea typeface="Tahoma" pitchFamily="34" charset="0"/>
                <a:cs typeface="Tahoma" pitchFamily="34" charset="0"/>
              </a:rPr>
              <a:t>İNTİHARA İLİŞKİN MİTLER(DOĞRU BİLİNEN YANLIŞLAR) (</a:t>
            </a:r>
            <a:r>
              <a:rPr lang="tr-TR" sz="1800" dirty="0" smtClean="0">
                <a:latin typeface="Tahoma" pitchFamily="34" charset="0"/>
                <a:ea typeface="Tahoma" pitchFamily="34" charset="0"/>
                <a:cs typeface="Tahoma" pitchFamily="34" charset="0"/>
                <a:hlinkClick r:id="rId3"/>
              </a:rPr>
              <a:t>www.</a:t>
            </a:r>
            <a:r>
              <a:rPr lang="tr-TR" sz="1800" dirty="0" err="1" smtClean="0">
                <a:latin typeface="Tahoma" pitchFamily="34" charset="0"/>
                <a:ea typeface="Tahoma" pitchFamily="34" charset="0"/>
                <a:cs typeface="Tahoma" pitchFamily="34" charset="0"/>
                <a:hlinkClick r:id="rId3"/>
              </a:rPr>
              <a:t>who</a:t>
            </a:r>
            <a:r>
              <a:rPr lang="tr-TR" sz="1800" dirty="0" smtClean="0">
                <a:latin typeface="Tahoma" pitchFamily="34" charset="0"/>
                <a:ea typeface="Tahoma" pitchFamily="34" charset="0"/>
                <a:cs typeface="Tahoma" pitchFamily="34" charset="0"/>
                <a:hlinkClick r:id="rId3"/>
              </a:rPr>
              <a:t>.</a:t>
            </a:r>
            <a:r>
              <a:rPr lang="tr-TR" sz="1800" dirty="0" err="1" smtClean="0">
                <a:latin typeface="Tahoma" pitchFamily="34" charset="0"/>
                <a:ea typeface="Tahoma" pitchFamily="34" charset="0"/>
                <a:cs typeface="Tahoma" pitchFamily="34" charset="0"/>
                <a:hlinkClick r:id="rId3"/>
              </a:rPr>
              <a:t>int</a:t>
            </a:r>
            <a:r>
              <a:rPr lang="tr-TR" sz="1800" dirty="0" smtClean="0">
                <a:latin typeface="Tahoma" pitchFamily="34" charset="0"/>
                <a:ea typeface="Tahoma" pitchFamily="34" charset="0"/>
                <a:cs typeface="Tahoma" pitchFamily="34" charset="0"/>
              </a:rPr>
              <a:t>, 2018)</a:t>
            </a:r>
            <a:endParaRPr lang="tr-TR" sz="1800" dirty="0">
              <a:latin typeface="Tahoma" pitchFamily="34" charset="0"/>
              <a:ea typeface="Tahoma" pitchFamily="34" charset="0"/>
              <a:cs typeface="Tahoma" pitchFamily="34" charset="0"/>
            </a:endParaRPr>
          </a:p>
        </p:txBody>
      </p:sp>
      <p:sp>
        <p:nvSpPr>
          <p:cNvPr id="3" name="2 Metin Yer Tutucusu"/>
          <p:cNvSpPr>
            <a:spLocks noGrp="1"/>
          </p:cNvSpPr>
          <p:nvPr>
            <p:ph type="body" idx="1"/>
          </p:nvPr>
        </p:nvSpPr>
        <p:spPr>
          <a:xfrm>
            <a:off x="1658239" y="1200150"/>
            <a:ext cx="5681345" cy="3847207"/>
          </a:xfrm>
        </p:spPr>
        <p:txBody>
          <a:bodyPr/>
          <a:lstStyle/>
          <a:p>
            <a:pPr marL="514350" marR="0" lvl="0" indent="-514350" algn="l" defTabSz="914400" rtl="0" eaLnBrk="1" fontAlgn="auto" latinLnBrk="0" hangingPunct="1">
              <a:lnSpc>
                <a:spcPct val="100000"/>
              </a:lnSpc>
              <a:spcBef>
                <a:spcPts val="1200"/>
              </a:spcBef>
              <a:spcAft>
                <a:spcPts val="1200"/>
              </a:spcAft>
              <a:buClr>
                <a:srgbClr val="D34817"/>
              </a:buClr>
              <a:buSzPct val="85000"/>
              <a:buFont typeface="+mj-lt"/>
              <a:buAutoNum type="arabicPeriod"/>
              <a:tabLst/>
              <a:defRPr/>
            </a:pPr>
            <a:r>
              <a:rPr lang="tr-TR" sz="2000" b="0" kern="1200" dirty="0" smtClean="0">
                <a:solidFill>
                  <a:prstClr val="black"/>
                </a:solidFill>
                <a:latin typeface="Tahoma" pitchFamily="34" charset="0"/>
                <a:ea typeface="Tahoma" pitchFamily="34" charset="0"/>
                <a:cs typeface="Tahoma" pitchFamily="34" charset="0"/>
              </a:rPr>
              <a:t>Birisi intihara meyilliyse daima intihara eğilimli olur.</a:t>
            </a:r>
          </a:p>
          <a:p>
            <a:pPr marL="514350" marR="0" lvl="0" indent="-514350" algn="l" defTabSz="914400" rtl="0" eaLnBrk="1" fontAlgn="auto" latinLnBrk="0" hangingPunct="1">
              <a:lnSpc>
                <a:spcPct val="100000"/>
              </a:lnSpc>
              <a:spcBef>
                <a:spcPts val="1200"/>
              </a:spcBef>
              <a:spcAft>
                <a:spcPts val="1200"/>
              </a:spcAft>
              <a:buClr>
                <a:srgbClr val="D34817"/>
              </a:buClr>
              <a:buSzPct val="85000"/>
              <a:buFont typeface="+mj-lt"/>
              <a:buAutoNum type="arabicPeriod"/>
              <a:tabLst/>
              <a:defRPr/>
            </a:pPr>
            <a:r>
              <a:rPr lang="tr-TR" sz="2000" b="0" kern="1200" dirty="0" smtClean="0">
                <a:solidFill>
                  <a:prstClr val="black"/>
                </a:solidFill>
                <a:latin typeface="Tahoma" pitchFamily="34" charset="0"/>
                <a:ea typeface="Tahoma" pitchFamily="34" charset="0"/>
                <a:cs typeface="Tahoma" pitchFamily="34" charset="0"/>
              </a:rPr>
              <a:t>İntihar ile ilgili konuşmak iyi bir fikir değildir ve kişiyi intihara cesaretlendirebilir.</a:t>
            </a:r>
          </a:p>
          <a:p>
            <a:pPr marL="514350" marR="0" lvl="0" indent="-514350" algn="l" defTabSz="914400" rtl="0" eaLnBrk="1" fontAlgn="auto" latinLnBrk="0" hangingPunct="1">
              <a:lnSpc>
                <a:spcPct val="100000"/>
              </a:lnSpc>
              <a:spcBef>
                <a:spcPts val="1200"/>
              </a:spcBef>
              <a:spcAft>
                <a:spcPts val="1200"/>
              </a:spcAft>
              <a:buClr>
                <a:srgbClr val="D34817"/>
              </a:buClr>
              <a:buSzPct val="85000"/>
              <a:buFont typeface="+mj-lt"/>
              <a:buAutoNum type="arabicPeriod"/>
              <a:tabLst/>
              <a:defRPr/>
            </a:pPr>
            <a:r>
              <a:rPr lang="tr-TR" sz="2000" b="0" kern="1200" dirty="0" smtClean="0">
                <a:solidFill>
                  <a:prstClr val="black"/>
                </a:solidFill>
                <a:latin typeface="Tahoma" pitchFamily="34" charset="0"/>
                <a:ea typeface="Tahoma" pitchFamily="34" charset="0"/>
                <a:cs typeface="Tahoma" pitchFamily="34" charset="0"/>
              </a:rPr>
              <a:t>Yalnızca ruhsal bozukluğu olan insanlar intihara eğilimlidir.</a:t>
            </a:r>
          </a:p>
          <a:p>
            <a:pPr marL="514350" marR="0" lvl="0" indent="-514350" algn="l" defTabSz="914400" rtl="0" eaLnBrk="1" fontAlgn="auto" latinLnBrk="0" hangingPunct="1">
              <a:lnSpc>
                <a:spcPct val="100000"/>
              </a:lnSpc>
              <a:spcBef>
                <a:spcPts val="1200"/>
              </a:spcBef>
              <a:spcAft>
                <a:spcPts val="1200"/>
              </a:spcAft>
              <a:buClr>
                <a:srgbClr val="D34817"/>
              </a:buClr>
              <a:buSzPct val="85000"/>
              <a:buFont typeface="+mj-lt"/>
              <a:buAutoNum type="arabicPeriod"/>
              <a:tabLst/>
              <a:defRPr/>
            </a:pPr>
            <a:r>
              <a:rPr lang="tr-TR" sz="2000" b="0" kern="1200" dirty="0" smtClean="0">
                <a:solidFill>
                  <a:prstClr val="black"/>
                </a:solidFill>
                <a:latin typeface="Tahoma" pitchFamily="34" charset="0"/>
                <a:ea typeface="Tahoma" pitchFamily="34" charset="0"/>
                <a:cs typeface="Tahoma" pitchFamily="34" charset="0"/>
              </a:rPr>
              <a:t>Çoğu intihar işaret vermeksizin aniden meydana gelir.</a:t>
            </a:r>
          </a:p>
          <a:p>
            <a:endParaRPr lang="tr-TR" sz="2000" dirty="0">
              <a:latin typeface="Tahoma" pitchFamily="34" charset="0"/>
              <a:ea typeface="Tahoma" pitchFamily="34" charset="0"/>
              <a:cs typeface="Tahoma"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idx="1"/>
          </p:nvPr>
        </p:nvSpPr>
        <p:spPr>
          <a:xfrm>
            <a:off x="1658239" y="1123950"/>
            <a:ext cx="5681345" cy="2349055"/>
          </a:xfrm>
        </p:spPr>
        <p:txBody>
          <a:bodyPr/>
          <a:lstStyle/>
          <a:p>
            <a:pPr marL="514350" marR="0" lvl="0" indent="-514350" algn="l" defTabSz="914400" rtl="0" eaLnBrk="1" fontAlgn="auto" latinLnBrk="0" hangingPunct="1">
              <a:lnSpc>
                <a:spcPct val="100000"/>
              </a:lnSpc>
              <a:spcBef>
                <a:spcPts val="1200"/>
              </a:spcBef>
              <a:spcAft>
                <a:spcPts val="1200"/>
              </a:spcAft>
              <a:buClr>
                <a:srgbClr val="D34817"/>
              </a:buClr>
              <a:buSzPct val="85000"/>
              <a:buFont typeface="+mj-lt"/>
              <a:buAutoNum type="arabicPeriod" startAt="5"/>
              <a:tabLst/>
              <a:defRPr/>
            </a:pPr>
            <a:r>
              <a:rPr lang="tr-TR" sz="2000" b="0" kern="1200" dirty="0" smtClean="0">
                <a:solidFill>
                  <a:prstClr val="black"/>
                </a:solidFill>
                <a:latin typeface="Tahoma" pitchFamily="34" charset="0"/>
                <a:ea typeface="Tahoma" pitchFamily="34" charset="0"/>
                <a:cs typeface="Tahoma" pitchFamily="34" charset="0"/>
              </a:rPr>
              <a:t>İntihar eden birisi ölmeye kararlıdır.</a:t>
            </a:r>
          </a:p>
          <a:p>
            <a:pPr marL="514350" marR="0" lvl="0" indent="-514350" algn="l" defTabSz="914400" rtl="0" eaLnBrk="1" fontAlgn="auto" latinLnBrk="0" hangingPunct="1">
              <a:lnSpc>
                <a:spcPct val="100000"/>
              </a:lnSpc>
              <a:spcBef>
                <a:spcPts val="1200"/>
              </a:spcBef>
              <a:spcAft>
                <a:spcPts val="1200"/>
              </a:spcAft>
              <a:buClr>
                <a:srgbClr val="D34817"/>
              </a:buClr>
              <a:buSzPct val="85000"/>
              <a:buFont typeface="+mj-lt"/>
              <a:buAutoNum type="arabicPeriod" startAt="5"/>
              <a:tabLst/>
              <a:defRPr/>
            </a:pPr>
            <a:r>
              <a:rPr lang="tr-TR" sz="2000" b="0" kern="1200" dirty="0" smtClean="0">
                <a:solidFill>
                  <a:prstClr val="black"/>
                </a:solidFill>
                <a:latin typeface="Tahoma" pitchFamily="34" charset="0"/>
                <a:ea typeface="Tahoma" pitchFamily="34" charset="0"/>
                <a:cs typeface="Tahoma" pitchFamily="34" charset="0"/>
              </a:rPr>
              <a:t>İntihar hakkında konuşan bireyler, diğer bireyleri kendi çıkarları doğrultusunda etkilemek için bunu yaparlar.</a:t>
            </a:r>
          </a:p>
          <a:p>
            <a:pPr marL="514350" marR="0" lvl="0" indent="-514350" algn="l" defTabSz="914400" rtl="0" eaLnBrk="1" fontAlgn="auto" latinLnBrk="0" hangingPunct="1">
              <a:lnSpc>
                <a:spcPct val="100000"/>
              </a:lnSpc>
              <a:spcBef>
                <a:spcPts val="1200"/>
              </a:spcBef>
              <a:spcAft>
                <a:spcPts val="1200"/>
              </a:spcAft>
              <a:buClr>
                <a:srgbClr val="D34817"/>
              </a:buClr>
              <a:buSzPct val="85000"/>
              <a:buFont typeface="+mj-lt"/>
              <a:buAutoNum type="arabicPeriod" startAt="5"/>
              <a:tabLst/>
              <a:defRPr/>
            </a:pPr>
            <a:r>
              <a:rPr lang="tr-TR" sz="2000" b="0" kern="1200" dirty="0" smtClean="0">
                <a:solidFill>
                  <a:prstClr val="black"/>
                </a:solidFill>
                <a:latin typeface="Tahoma" pitchFamily="34" charset="0"/>
                <a:ea typeface="Tahoma" pitchFamily="34" charset="0"/>
                <a:cs typeface="Tahoma" pitchFamily="34" charset="0"/>
              </a:rPr>
              <a:t>Öldürücü olmayan basit intihar girişimleri dikkate alınmamalıdır</a:t>
            </a:r>
            <a:endParaRPr lang="tr-TR" sz="2000" dirty="0">
              <a:latin typeface="Tahoma" pitchFamily="34" charset="0"/>
              <a:ea typeface="Tahoma" pitchFamily="34" charset="0"/>
              <a:cs typeface="Tahoma" pitchFamily="34" charset="0"/>
            </a:endParaRPr>
          </a:p>
        </p:txBody>
      </p:sp>
      <p:sp>
        <p:nvSpPr>
          <p:cNvPr id="4" name="1 Başlık"/>
          <p:cNvSpPr>
            <a:spLocks noGrp="1"/>
          </p:cNvSpPr>
          <p:nvPr>
            <p:ph type="title"/>
          </p:nvPr>
        </p:nvSpPr>
        <p:spPr>
          <a:xfrm>
            <a:off x="1933194" y="490168"/>
            <a:ext cx="5277611" cy="557581"/>
          </a:xfrm>
        </p:spPr>
        <p:txBody>
          <a:bodyPr/>
          <a:lstStyle/>
          <a:p>
            <a:pPr algn="ctr"/>
            <a:r>
              <a:rPr lang="tr-TR" sz="1800" dirty="0" smtClean="0">
                <a:latin typeface="Tahoma" pitchFamily="34" charset="0"/>
                <a:ea typeface="Tahoma" pitchFamily="34" charset="0"/>
                <a:cs typeface="Tahoma" pitchFamily="34" charset="0"/>
              </a:rPr>
              <a:t>İNTİHARA İLİŞKİN MİTLER(DOĞRU BİLİNEN YANLIŞLAR) (</a:t>
            </a:r>
            <a:r>
              <a:rPr lang="tr-TR" sz="1800" dirty="0" smtClean="0">
                <a:latin typeface="Tahoma" pitchFamily="34" charset="0"/>
                <a:ea typeface="Tahoma" pitchFamily="34" charset="0"/>
                <a:cs typeface="Tahoma" pitchFamily="34" charset="0"/>
                <a:hlinkClick r:id="rId2"/>
              </a:rPr>
              <a:t>www.</a:t>
            </a:r>
            <a:r>
              <a:rPr lang="tr-TR" sz="1800" dirty="0" err="1" smtClean="0">
                <a:latin typeface="Tahoma" pitchFamily="34" charset="0"/>
                <a:ea typeface="Tahoma" pitchFamily="34" charset="0"/>
                <a:cs typeface="Tahoma" pitchFamily="34" charset="0"/>
                <a:hlinkClick r:id="rId2"/>
              </a:rPr>
              <a:t>who</a:t>
            </a:r>
            <a:r>
              <a:rPr lang="tr-TR" sz="1800" dirty="0" smtClean="0">
                <a:latin typeface="Tahoma" pitchFamily="34" charset="0"/>
                <a:ea typeface="Tahoma" pitchFamily="34" charset="0"/>
                <a:cs typeface="Tahoma" pitchFamily="34" charset="0"/>
                <a:hlinkClick r:id="rId2"/>
              </a:rPr>
              <a:t>.</a:t>
            </a:r>
            <a:r>
              <a:rPr lang="tr-TR" sz="1800" dirty="0" err="1" smtClean="0">
                <a:latin typeface="Tahoma" pitchFamily="34" charset="0"/>
                <a:ea typeface="Tahoma" pitchFamily="34" charset="0"/>
                <a:cs typeface="Tahoma" pitchFamily="34" charset="0"/>
                <a:hlinkClick r:id="rId2"/>
              </a:rPr>
              <a:t>int</a:t>
            </a:r>
            <a:r>
              <a:rPr lang="tr-TR" sz="1800" dirty="0" smtClean="0">
                <a:latin typeface="Tahoma" pitchFamily="34" charset="0"/>
                <a:ea typeface="Tahoma" pitchFamily="34" charset="0"/>
                <a:cs typeface="Tahoma" pitchFamily="34" charset="0"/>
              </a:rPr>
              <a:t>, 2018)</a:t>
            </a:r>
            <a:endParaRPr lang="tr-TR" sz="1800" dirty="0">
              <a:latin typeface="Tahoma" pitchFamily="34" charset="0"/>
              <a:ea typeface="Tahoma" pitchFamily="34" charset="0"/>
              <a:cs typeface="Tahoma"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idx="1"/>
          </p:nvPr>
        </p:nvSpPr>
        <p:spPr>
          <a:xfrm>
            <a:off x="1658239" y="1123950"/>
            <a:ext cx="5681345" cy="3672494"/>
          </a:xfrm>
        </p:spPr>
        <p:txBody>
          <a:bodyPr/>
          <a:lstStyle/>
          <a:p>
            <a:pPr marL="514350" marR="0" lvl="0" indent="-514350" algn="l" defTabSz="914400" rtl="0" eaLnBrk="1" fontAlgn="auto" latinLnBrk="0" hangingPunct="1">
              <a:lnSpc>
                <a:spcPct val="100000"/>
              </a:lnSpc>
              <a:spcBef>
                <a:spcPts val="1200"/>
              </a:spcBef>
              <a:spcAft>
                <a:spcPts val="1200"/>
              </a:spcAft>
              <a:buClr>
                <a:srgbClr val="D34817"/>
              </a:buClr>
              <a:buSzPct val="85000"/>
              <a:buFont typeface="+mj-lt"/>
              <a:buAutoNum type="arabicPeriod" startAt="8"/>
              <a:tabLst/>
              <a:defRPr/>
            </a:pPr>
            <a:r>
              <a:rPr lang="tr-TR" sz="2000" b="0" kern="1200" dirty="0" smtClean="0">
                <a:solidFill>
                  <a:prstClr val="black"/>
                </a:solidFill>
                <a:latin typeface="Tahoma" pitchFamily="34" charset="0"/>
                <a:ea typeface="Tahoma" pitchFamily="34" charset="0"/>
                <a:cs typeface="Tahoma" pitchFamily="34" charset="0"/>
              </a:rPr>
              <a:t>Sadece psikolojik olarak zayıf insanlar intihar eder.</a:t>
            </a:r>
          </a:p>
          <a:p>
            <a:pPr marL="514350" marR="0" lvl="0" indent="-514350" algn="l" defTabSz="914400" rtl="0" eaLnBrk="1" fontAlgn="auto" latinLnBrk="0" hangingPunct="1">
              <a:lnSpc>
                <a:spcPct val="100000"/>
              </a:lnSpc>
              <a:spcBef>
                <a:spcPts val="1200"/>
              </a:spcBef>
              <a:spcAft>
                <a:spcPts val="1200"/>
              </a:spcAft>
              <a:buClr>
                <a:srgbClr val="D34817"/>
              </a:buClr>
              <a:buSzPct val="85000"/>
              <a:buFont typeface="+mj-lt"/>
              <a:buAutoNum type="arabicPeriod" startAt="8"/>
              <a:tabLst/>
              <a:defRPr/>
            </a:pPr>
            <a:r>
              <a:rPr lang="tr-TR" sz="2000" b="0" kern="1200" dirty="0" smtClean="0">
                <a:solidFill>
                  <a:prstClr val="black"/>
                </a:solidFill>
                <a:latin typeface="Tahoma" pitchFamily="34" charset="0"/>
                <a:ea typeface="Tahoma" pitchFamily="34" charset="0"/>
                <a:cs typeface="Tahoma" pitchFamily="34" charset="0"/>
              </a:rPr>
              <a:t>İntihar riski taşıyan bireylerin gerçekçi olmayan olumlu ruh halleri (artık kendimi iyi hissediyorum) intihar riskinin azaldığını gösterir.</a:t>
            </a:r>
          </a:p>
          <a:p>
            <a:pPr marL="514350" marR="0" lvl="0" indent="-514350" algn="l" defTabSz="914400" rtl="0" eaLnBrk="1" fontAlgn="auto" latinLnBrk="0" hangingPunct="1">
              <a:lnSpc>
                <a:spcPct val="100000"/>
              </a:lnSpc>
              <a:spcBef>
                <a:spcPts val="1200"/>
              </a:spcBef>
              <a:spcAft>
                <a:spcPts val="1200"/>
              </a:spcAft>
              <a:buClr>
                <a:srgbClr val="D34817"/>
              </a:buClr>
              <a:buSzPct val="85000"/>
              <a:buFont typeface="+mj-lt"/>
              <a:buAutoNum type="arabicPeriod" startAt="8"/>
              <a:tabLst/>
              <a:defRPr/>
            </a:pPr>
            <a:r>
              <a:rPr lang="tr-TR" sz="2000" b="0" kern="1200" dirty="0" smtClean="0">
                <a:solidFill>
                  <a:prstClr val="black"/>
                </a:solidFill>
                <a:latin typeface="Tahoma" pitchFamily="34" charset="0"/>
                <a:ea typeface="Tahoma" pitchFamily="34" charset="0"/>
                <a:cs typeface="Tahoma" pitchFamily="34" charset="0"/>
              </a:rPr>
              <a:t>Genç insanlar önlerinde uzun bir hayatın olduğundan intiharı düşünmez.</a:t>
            </a:r>
          </a:p>
          <a:p>
            <a:endParaRPr lang="tr-TR" dirty="0"/>
          </a:p>
        </p:txBody>
      </p:sp>
      <p:sp>
        <p:nvSpPr>
          <p:cNvPr id="4" name="1 Başlık"/>
          <p:cNvSpPr>
            <a:spLocks noGrp="1"/>
          </p:cNvSpPr>
          <p:nvPr>
            <p:ph type="title"/>
          </p:nvPr>
        </p:nvSpPr>
        <p:spPr>
          <a:xfrm>
            <a:off x="1933194" y="490168"/>
            <a:ext cx="5277611" cy="557581"/>
          </a:xfrm>
        </p:spPr>
        <p:txBody>
          <a:bodyPr/>
          <a:lstStyle/>
          <a:p>
            <a:pPr algn="ctr"/>
            <a:r>
              <a:rPr lang="tr-TR" sz="1800" dirty="0" smtClean="0">
                <a:latin typeface="Tahoma" pitchFamily="34" charset="0"/>
                <a:ea typeface="Tahoma" pitchFamily="34" charset="0"/>
                <a:cs typeface="Tahoma" pitchFamily="34" charset="0"/>
              </a:rPr>
              <a:t>İNTİHARA İLİŞKİN MİTLER(DOĞRU BİLİNEN YANLIŞLAR) (</a:t>
            </a:r>
            <a:r>
              <a:rPr lang="tr-TR" sz="1800" dirty="0" smtClean="0">
                <a:latin typeface="Tahoma" pitchFamily="34" charset="0"/>
                <a:ea typeface="Tahoma" pitchFamily="34" charset="0"/>
                <a:cs typeface="Tahoma" pitchFamily="34" charset="0"/>
                <a:hlinkClick r:id="rId2"/>
              </a:rPr>
              <a:t>www.</a:t>
            </a:r>
            <a:r>
              <a:rPr lang="tr-TR" sz="1800" dirty="0" err="1" smtClean="0">
                <a:latin typeface="Tahoma" pitchFamily="34" charset="0"/>
                <a:ea typeface="Tahoma" pitchFamily="34" charset="0"/>
                <a:cs typeface="Tahoma" pitchFamily="34" charset="0"/>
                <a:hlinkClick r:id="rId2"/>
              </a:rPr>
              <a:t>who</a:t>
            </a:r>
            <a:r>
              <a:rPr lang="tr-TR" sz="1800" dirty="0" smtClean="0">
                <a:latin typeface="Tahoma" pitchFamily="34" charset="0"/>
                <a:ea typeface="Tahoma" pitchFamily="34" charset="0"/>
                <a:cs typeface="Tahoma" pitchFamily="34" charset="0"/>
                <a:hlinkClick r:id="rId2"/>
              </a:rPr>
              <a:t>.</a:t>
            </a:r>
            <a:r>
              <a:rPr lang="tr-TR" sz="1800" dirty="0" err="1" smtClean="0">
                <a:latin typeface="Tahoma" pitchFamily="34" charset="0"/>
                <a:ea typeface="Tahoma" pitchFamily="34" charset="0"/>
                <a:cs typeface="Tahoma" pitchFamily="34" charset="0"/>
                <a:hlinkClick r:id="rId2"/>
              </a:rPr>
              <a:t>int</a:t>
            </a:r>
            <a:r>
              <a:rPr lang="tr-TR" sz="1800" dirty="0" smtClean="0">
                <a:latin typeface="Tahoma" pitchFamily="34" charset="0"/>
                <a:ea typeface="Tahoma" pitchFamily="34" charset="0"/>
                <a:cs typeface="Tahoma" pitchFamily="34" charset="0"/>
              </a:rPr>
              <a:t>, 2018)</a:t>
            </a:r>
            <a:endParaRPr lang="tr-TR" sz="1800" dirty="0">
              <a:latin typeface="Tahoma" pitchFamily="34" charset="0"/>
              <a:ea typeface="Tahoma" pitchFamily="34" charset="0"/>
              <a:cs typeface="Tahoma"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6558" y="173862"/>
            <a:ext cx="1558925" cy="1327785"/>
            <a:chOff x="66558" y="173862"/>
            <a:chExt cx="1558925" cy="1327785"/>
          </a:xfrm>
        </p:grpSpPr>
        <p:sp>
          <p:nvSpPr>
            <p:cNvPr id="3" name="object 3"/>
            <p:cNvSpPr/>
            <p:nvPr/>
          </p:nvSpPr>
          <p:spPr>
            <a:xfrm>
              <a:off x="296884" y="283463"/>
              <a:ext cx="1328420" cy="1217930"/>
            </a:xfrm>
            <a:custGeom>
              <a:avLst/>
              <a:gdLst/>
              <a:ahLst/>
              <a:cxnLst/>
              <a:rect l="l" t="t" r="r" b="b"/>
              <a:pathLst>
                <a:path w="1328420" h="1217930">
                  <a:moveTo>
                    <a:pt x="1044394" y="67"/>
                  </a:moveTo>
                  <a:lnTo>
                    <a:pt x="976379" y="6143"/>
                  </a:lnTo>
                  <a:lnTo>
                    <a:pt x="922658" y="25526"/>
                  </a:lnTo>
                  <a:lnTo>
                    <a:pt x="889555" y="45636"/>
                  </a:lnTo>
                  <a:lnTo>
                    <a:pt x="829972" y="84570"/>
                  </a:lnTo>
                  <a:lnTo>
                    <a:pt x="802783" y="106680"/>
                  </a:lnTo>
                  <a:lnTo>
                    <a:pt x="763145" y="137927"/>
                  </a:lnTo>
                  <a:lnTo>
                    <a:pt x="723805" y="169543"/>
                  </a:lnTo>
                  <a:lnTo>
                    <a:pt x="684767" y="201527"/>
                  </a:lnTo>
                  <a:lnTo>
                    <a:pt x="646035" y="233880"/>
                  </a:lnTo>
                  <a:lnTo>
                    <a:pt x="607614" y="266601"/>
                  </a:lnTo>
                  <a:lnTo>
                    <a:pt x="569507" y="299689"/>
                  </a:lnTo>
                  <a:lnTo>
                    <a:pt x="531718" y="333145"/>
                  </a:lnTo>
                  <a:lnTo>
                    <a:pt x="494253" y="366967"/>
                  </a:lnTo>
                  <a:lnTo>
                    <a:pt x="457114" y="401156"/>
                  </a:lnTo>
                  <a:lnTo>
                    <a:pt x="420306" y="435712"/>
                  </a:lnTo>
                  <a:lnTo>
                    <a:pt x="383833" y="470633"/>
                  </a:lnTo>
                  <a:lnTo>
                    <a:pt x="347700" y="505920"/>
                  </a:lnTo>
                  <a:lnTo>
                    <a:pt x="311909" y="541573"/>
                  </a:lnTo>
                  <a:lnTo>
                    <a:pt x="276467" y="577591"/>
                  </a:lnTo>
                  <a:lnTo>
                    <a:pt x="241376" y="613973"/>
                  </a:lnTo>
                  <a:lnTo>
                    <a:pt x="206641" y="650720"/>
                  </a:lnTo>
                  <a:lnTo>
                    <a:pt x="172266" y="687832"/>
                  </a:lnTo>
                  <a:lnTo>
                    <a:pt x="136543" y="728443"/>
                  </a:lnTo>
                  <a:lnTo>
                    <a:pt x="102003" y="770073"/>
                  </a:lnTo>
                  <a:lnTo>
                    <a:pt x="69831" y="812885"/>
                  </a:lnTo>
                  <a:lnTo>
                    <a:pt x="41211" y="857044"/>
                  </a:lnTo>
                  <a:lnTo>
                    <a:pt x="17326" y="902715"/>
                  </a:lnTo>
                  <a:lnTo>
                    <a:pt x="0" y="956806"/>
                  </a:lnTo>
                  <a:lnTo>
                    <a:pt x="157" y="1007967"/>
                  </a:lnTo>
                  <a:lnTo>
                    <a:pt x="16824" y="1055842"/>
                  </a:lnTo>
                  <a:lnTo>
                    <a:pt x="49025" y="1100074"/>
                  </a:lnTo>
                  <a:lnTo>
                    <a:pt x="77248" y="1130278"/>
                  </a:lnTo>
                  <a:lnTo>
                    <a:pt x="108455" y="1157208"/>
                  </a:lnTo>
                  <a:lnTo>
                    <a:pt x="141633" y="1180209"/>
                  </a:lnTo>
                  <a:lnTo>
                    <a:pt x="175771" y="1198626"/>
                  </a:lnTo>
                  <a:lnTo>
                    <a:pt x="217786" y="1212913"/>
                  </a:lnTo>
                  <a:lnTo>
                    <a:pt x="260582" y="1217676"/>
                  </a:lnTo>
                  <a:lnTo>
                    <a:pt x="274771" y="1217152"/>
                  </a:lnTo>
                  <a:lnTo>
                    <a:pt x="316678" y="1209294"/>
                  </a:lnTo>
                  <a:lnTo>
                    <a:pt x="380997" y="1184497"/>
                  </a:lnTo>
                  <a:lnTo>
                    <a:pt x="440058" y="1149223"/>
                  </a:lnTo>
                  <a:lnTo>
                    <a:pt x="482979" y="1121612"/>
                  </a:lnTo>
                  <a:lnTo>
                    <a:pt x="524976" y="1092773"/>
                  </a:lnTo>
                  <a:lnTo>
                    <a:pt x="566164" y="1062792"/>
                  </a:lnTo>
                  <a:lnTo>
                    <a:pt x="606659" y="1031757"/>
                  </a:lnTo>
                  <a:lnTo>
                    <a:pt x="646577" y="999757"/>
                  </a:lnTo>
                  <a:lnTo>
                    <a:pt x="686033" y="966879"/>
                  </a:lnTo>
                  <a:lnTo>
                    <a:pt x="725142" y="933210"/>
                  </a:lnTo>
                  <a:lnTo>
                    <a:pt x="764020" y="898839"/>
                  </a:lnTo>
                  <a:lnTo>
                    <a:pt x="838023" y="831930"/>
                  </a:lnTo>
                  <a:lnTo>
                    <a:pt x="873265" y="799531"/>
                  </a:lnTo>
                  <a:lnTo>
                    <a:pt x="908509" y="766717"/>
                  </a:lnTo>
                  <a:lnTo>
                    <a:pt x="978995" y="700087"/>
                  </a:lnTo>
                  <a:lnTo>
                    <a:pt x="1119927" y="564514"/>
                  </a:lnTo>
                  <a:lnTo>
                    <a:pt x="1156262" y="527415"/>
                  </a:lnTo>
                  <a:lnTo>
                    <a:pt x="1191146" y="489754"/>
                  </a:lnTo>
                  <a:lnTo>
                    <a:pt x="1224274" y="450929"/>
                  </a:lnTo>
                  <a:lnTo>
                    <a:pt x="1255338" y="410337"/>
                  </a:lnTo>
                  <a:lnTo>
                    <a:pt x="1284031" y="367373"/>
                  </a:lnTo>
                  <a:lnTo>
                    <a:pt x="1310046" y="321437"/>
                  </a:lnTo>
                  <a:lnTo>
                    <a:pt x="1325187" y="276125"/>
                  </a:lnTo>
                  <a:lnTo>
                    <a:pt x="1328112" y="230790"/>
                  </a:lnTo>
                  <a:lnTo>
                    <a:pt x="1318512" y="186741"/>
                  </a:lnTo>
                  <a:lnTo>
                    <a:pt x="1296076" y="145287"/>
                  </a:lnTo>
                  <a:lnTo>
                    <a:pt x="1266116" y="107189"/>
                  </a:lnTo>
                  <a:lnTo>
                    <a:pt x="1232628" y="74182"/>
                  </a:lnTo>
                  <a:lnTo>
                    <a:pt x="1195619" y="46656"/>
                  </a:lnTo>
                  <a:lnTo>
                    <a:pt x="1155097" y="25004"/>
                  </a:lnTo>
                  <a:lnTo>
                    <a:pt x="1111068" y="9618"/>
                  </a:lnTo>
                  <a:lnTo>
                    <a:pt x="1063539" y="888"/>
                  </a:lnTo>
                  <a:lnTo>
                    <a:pt x="1044394" y="67"/>
                  </a:lnTo>
                  <a:close/>
                </a:path>
              </a:pathLst>
            </a:custGeom>
            <a:solidFill>
              <a:srgbClr val="42BADF"/>
            </a:solidFill>
          </p:spPr>
          <p:txBody>
            <a:bodyPr wrap="square" lIns="0" tIns="0" rIns="0" bIns="0" rtlCol="0"/>
            <a:lstStyle/>
            <a:p>
              <a:endParaRPr/>
            </a:p>
          </p:txBody>
        </p:sp>
        <p:sp>
          <p:nvSpPr>
            <p:cNvPr id="4" name="object 4"/>
            <p:cNvSpPr/>
            <p:nvPr/>
          </p:nvSpPr>
          <p:spPr>
            <a:xfrm>
              <a:off x="66558" y="173862"/>
              <a:ext cx="1231265" cy="734695"/>
            </a:xfrm>
            <a:custGeom>
              <a:avLst/>
              <a:gdLst/>
              <a:ahLst/>
              <a:cxnLst/>
              <a:rect l="l" t="t" r="r" b="b"/>
              <a:pathLst>
                <a:path w="1231265" h="734694">
                  <a:moveTo>
                    <a:pt x="905448" y="0"/>
                  </a:moveTo>
                  <a:lnTo>
                    <a:pt x="889979" y="0"/>
                  </a:lnTo>
                  <a:lnTo>
                    <a:pt x="838576" y="937"/>
                  </a:lnTo>
                  <a:lnTo>
                    <a:pt x="787579" y="3720"/>
                  </a:lnTo>
                  <a:lnTo>
                    <a:pt x="736989" y="8306"/>
                  </a:lnTo>
                  <a:lnTo>
                    <a:pt x="686805" y="14652"/>
                  </a:lnTo>
                  <a:lnTo>
                    <a:pt x="637030" y="22713"/>
                  </a:lnTo>
                  <a:lnTo>
                    <a:pt x="587662" y="32448"/>
                  </a:lnTo>
                  <a:lnTo>
                    <a:pt x="538703" y="43813"/>
                  </a:lnTo>
                  <a:lnTo>
                    <a:pt x="490153" y="56764"/>
                  </a:lnTo>
                  <a:lnTo>
                    <a:pt x="442013" y="71258"/>
                  </a:lnTo>
                  <a:lnTo>
                    <a:pt x="394282" y="87253"/>
                  </a:lnTo>
                  <a:lnTo>
                    <a:pt x="346962" y="104705"/>
                  </a:lnTo>
                  <a:lnTo>
                    <a:pt x="300052" y="123571"/>
                  </a:lnTo>
                  <a:lnTo>
                    <a:pt x="286805" y="126829"/>
                  </a:lnTo>
                  <a:lnTo>
                    <a:pt x="247182" y="141224"/>
                  </a:lnTo>
                  <a:lnTo>
                    <a:pt x="205065" y="163365"/>
                  </a:lnTo>
                  <a:lnTo>
                    <a:pt x="164153" y="188238"/>
                  </a:lnTo>
                  <a:lnTo>
                    <a:pt x="125618" y="216835"/>
                  </a:lnTo>
                  <a:lnTo>
                    <a:pt x="90631" y="250151"/>
                  </a:lnTo>
                  <a:lnTo>
                    <a:pt x="60365" y="289178"/>
                  </a:lnTo>
                  <a:lnTo>
                    <a:pt x="34757" y="330360"/>
                  </a:lnTo>
                  <a:lnTo>
                    <a:pt x="16308" y="372135"/>
                  </a:lnTo>
                  <a:lnTo>
                    <a:pt x="4796" y="413974"/>
                  </a:lnTo>
                  <a:lnTo>
                    <a:pt x="0" y="455348"/>
                  </a:lnTo>
                  <a:lnTo>
                    <a:pt x="1697" y="495728"/>
                  </a:lnTo>
                  <a:lnTo>
                    <a:pt x="9667" y="534584"/>
                  </a:lnTo>
                  <a:lnTo>
                    <a:pt x="23688" y="571387"/>
                  </a:lnTo>
                  <a:lnTo>
                    <a:pt x="43539" y="605608"/>
                  </a:lnTo>
                  <a:lnTo>
                    <a:pt x="68998" y="636717"/>
                  </a:lnTo>
                  <a:lnTo>
                    <a:pt x="99845" y="664186"/>
                  </a:lnTo>
                  <a:lnTo>
                    <a:pt x="135857" y="687484"/>
                  </a:lnTo>
                  <a:lnTo>
                    <a:pt x="176814" y="706084"/>
                  </a:lnTo>
                  <a:lnTo>
                    <a:pt x="222493" y="719454"/>
                  </a:lnTo>
                  <a:lnTo>
                    <a:pt x="288200" y="729757"/>
                  </a:lnTo>
                  <a:lnTo>
                    <a:pt x="356440" y="734440"/>
                  </a:lnTo>
                  <a:lnTo>
                    <a:pt x="370581" y="734192"/>
                  </a:lnTo>
                  <a:lnTo>
                    <a:pt x="384723" y="733409"/>
                  </a:lnTo>
                  <a:lnTo>
                    <a:pt x="398817" y="732029"/>
                  </a:lnTo>
                  <a:lnTo>
                    <a:pt x="412815" y="729996"/>
                  </a:lnTo>
                  <a:lnTo>
                    <a:pt x="463025" y="723733"/>
                  </a:lnTo>
                  <a:lnTo>
                    <a:pt x="512845" y="716267"/>
                  </a:lnTo>
                  <a:lnTo>
                    <a:pt x="562255" y="707518"/>
                  </a:lnTo>
                  <a:lnTo>
                    <a:pt x="611236" y="697410"/>
                  </a:lnTo>
                  <a:lnTo>
                    <a:pt x="659766" y="685865"/>
                  </a:lnTo>
                  <a:lnTo>
                    <a:pt x="707826" y="672807"/>
                  </a:lnTo>
                  <a:lnTo>
                    <a:pt x="755396" y="658157"/>
                  </a:lnTo>
                  <a:lnTo>
                    <a:pt x="802456" y="641839"/>
                  </a:lnTo>
                  <a:lnTo>
                    <a:pt x="848984" y="623775"/>
                  </a:lnTo>
                  <a:lnTo>
                    <a:pt x="875002" y="612521"/>
                  </a:lnTo>
                  <a:lnTo>
                    <a:pt x="355792" y="612521"/>
                  </a:lnTo>
                  <a:lnTo>
                    <a:pt x="323564" y="611495"/>
                  </a:lnTo>
                  <a:lnTo>
                    <a:pt x="258812" y="603251"/>
                  </a:lnTo>
                  <a:lnTo>
                    <a:pt x="176323" y="573228"/>
                  </a:lnTo>
                  <a:lnTo>
                    <a:pt x="143172" y="540908"/>
                  </a:lnTo>
                  <a:lnTo>
                    <a:pt x="125875" y="497373"/>
                  </a:lnTo>
                  <a:lnTo>
                    <a:pt x="123763" y="440944"/>
                  </a:lnTo>
                  <a:lnTo>
                    <a:pt x="136086" y="397611"/>
                  </a:lnTo>
                  <a:lnTo>
                    <a:pt x="155983" y="361553"/>
                  </a:lnTo>
                  <a:lnTo>
                    <a:pt x="181824" y="330805"/>
                  </a:lnTo>
                  <a:lnTo>
                    <a:pt x="211977" y="303402"/>
                  </a:lnTo>
                  <a:lnTo>
                    <a:pt x="248982" y="281404"/>
                  </a:lnTo>
                  <a:lnTo>
                    <a:pt x="286352" y="262381"/>
                  </a:lnTo>
                  <a:lnTo>
                    <a:pt x="324402" y="245360"/>
                  </a:lnTo>
                  <a:lnTo>
                    <a:pt x="410260" y="210197"/>
                  </a:lnTo>
                  <a:lnTo>
                    <a:pt x="457665" y="192923"/>
                  </a:lnTo>
                  <a:lnTo>
                    <a:pt x="505623" y="177515"/>
                  </a:lnTo>
                  <a:lnTo>
                    <a:pt x="554092" y="163951"/>
                  </a:lnTo>
                  <a:lnTo>
                    <a:pt x="603028" y="152209"/>
                  </a:lnTo>
                  <a:lnTo>
                    <a:pt x="652389" y="142265"/>
                  </a:lnTo>
                  <a:lnTo>
                    <a:pt x="702132" y="134096"/>
                  </a:lnTo>
                  <a:lnTo>
                    <a:pt x="752214" y="127680"/>
                  </a:lnTo>
                  <a:lnTo>
                    <a:pt x="802593" y="122994"/>
                  </a:lnTo>
                  <a:lnTo>
                    <a:pt x="853226" y="120014"/>
                  </a:lnTo>
                  <a:lnTo>
                    <a:pt x="1189564" y="120014"/>
                  </a:lnTo>
                  <a:lnTo>
                    <a:pt x="1183028" y="110004"/>
                  </a:lnTo>
                  <a:lnTo>
                    <a:pt x="1153574" y="79096"/>
                  </a:lnTo>
                  <a:lnTo>
                    <a:pt x="1117572" y="52800"/>
                  </a:lnTo>
                  <a:lnTo>
                    <a:pt x="1075234" y="31876"/>
                  </a:lnTo>
                  <a:lnTo>
                    <a:pt x="1035527" y="16521"/>
                  </a:lnTo>
                  <a:lnTo>
                    <a:pt x="995490" y="6762"/>
                  </a:lnTo>
                  <a:lnTo>
                    <a:pt x="954793" y="1623"/>
                  </a:lnTo>
                  <a:lnTo>
                    <a:pt x="913106" y="126"/>
                  </a:lnTo>
                  <a:lnTo>
                    <a:pt x="905448" y="0"/>
                  </a:lnTo>
                  <a:close/>
                </a:path>
                <a:path w="1231265" h="734694">
                  <a:moveTo>
                    <a:pt x="1189564" y="120014"/>
                  </a:moveTo>
                  <a:lnTo>
                    <a:pt x="853226" y="120014"/>
                  </a:lnTo>
                  <a:lnTo>
                    <a:pt x="893426" y="120346"/>
                  </a:lnTo>
                  <a:lnTo>
                    <a:pt x="934285" y="122666"/>
                  </a:lnTo>
                  <a:lnTo>
                    <a:pt x="975146" y="128962"/>
                  </a:lnTo>
                  <a:lnTo>
                    <a:pt x="1015354" y="141224"/>
                  </a:lnTo>
                  <a:lnTo>
                    <a:pt x="1055244" y="162669"/>
                  </a:lnTo>
                  <a:lnTo>
                    <a:pt x="1083202" y="190782"/>
                  </a:lnTo>
                  <a:lnTo>
                    <a:pt x="1102526" y="260745"/>
                  </a:lnTo>
                  <a:lnTo>
                    <a:pt x="1093492" y="299462"/>
                  </a:lnTo>
                  <a:lnTo>
                    <a:pt x="1071729" y="338582"/>
                  </a:lnTo>
                  <a:lnTo>
                    <a:pt x="1042947" y="372489"/>
                  </a:lnTo>
                  <a:lnTo>
                    <a:pt x="1010510" y="400764"/>
                  </a:lnTo>
                  <a:lnTo>
                    <a:pt x="976076" y="424396"/>
                  </a:lnTo>
                  <a:lnTo>
                    <a:pt x="941300" y="444373"/>
                  </a:lnTo>
                  <a:lnTo>
                    <a:pt x="878345" y="474837"/>
                  </a:lnTo>
                  <a:lnTo>
                    <a:pt x="847672" y="490539"/>
                  </a:lnTo>
                  <a:lnTo>
                    <a:pt x="772752" y="524411"/>
                  </a:lnTo>
                  <a:lnTo>
                    <a:pt x="726785" y="539670"/>
                  </a:lnTo>
                  <a:lnTo>
                    <a:pt x="680069" y="553691"/>
                  </a:lnTo>
                  <a:lnTo>
                    <a:pt x="632563" y="566515"/>
                  </a:lnTo>
                  <a:lnTo>
                    <a:pt x="584229" y="578184"/>
                  </a:lnTo>
                  <a:lnTo>
                    <a:pt x="535027" y="588740"/>
                  </a:lnTo>
                  <a:lnTo>
                    <a:pt x="484917" y="598224"/>
                  </a:lnTo>
                  <a:lnTo>
                    <a:pt x="433859" y="606678"/>
                  </a:lnTo>
                  <a:lnTo>
                    <a:pt x="394583" y="611076"/>
                  </a:lnTo>
                  <a:lnTo>
                    <a:pt x="355792" y="612521"/>
                  </a:lnTo>
                  <a:lnTo>
                    <a:pt x="875002" y="612521"/>
                  </a:lnTo>
                  <a:lnTo>
                    <a:pt x="940369" y="582099"/>
                  </a:lnTo>
                  <a:lnTo>
                    <a:pt x="985184" y="558332"/>
                  </a:lnTo>
                  <a:lnTo>
                    <a:pt x="1029387" y="532511"/>
                  </a:lnTo>
                  <a:lnTo>
                    <a:pt x="1073478" y="504555"/>
                  </a:lnTo>
                  <a:lnTo>
                    <a:pt x="1115271" y="472598"/>
                  </a:lnTo>
                  <a:lnTo>
                    <a:pt x="1153778" y="435355"/>
                  </a:lnTo>
                  <a:lnTo>
                    <a:pt x="1188010" y="391540"/>
                  </a:lnTo>
                  <a:lnTo>
                    <a:pt x="1210344" y="349666"/>
                  </a:lnTo>
                  <a:lnTo>
                    <a:pt x="1224641" y="307074"/>
                  </a:lnTo>
                  <a:lnTo>
                    <a:pt x="1231115" y="264527"/>
                  </a:lnTo>
                  <a:lnTo>
                    <a:pt x="1229978" y="222785"/>
                  </a:lnTo>
                  <a:lnTo>
                    <a:pt x="1221443" y="182610"/>
                  </a:lnTo>
                  <a:lnTo>
                    <a:pt x="1205722" y="144762"/>
                  </a:lnTo>
                  <a:lnTo>
                    <a:pt x="1189564" y="120014"/>
                  </a:lnTo>
                  <a:close/>
                </a:path>
              </a:pathLst>
            </a:custGeom>
            <a:solidFill>
              <a:srgbClr val="9ADBEB"/>
            </a:solidFill>
          </p:spPr>
          <p:txBody>
            <a:bodyPr wrap="square" lIns="0" tIns="0" rIns="0" bIns="0" rtlCol="0"/>
            <a:lstStyle/>
            <a:p>
              <a:endParaRPr/>
            </a:p>
          </p:txBody>
        </p:sp>
      </p:grpSp>
      <p:grpSp>
        <p:nvGrpSpPr>
          <p:cNvPr id="5" name="object 5"/>
          <p:cNvGrpSpPr/>
          <p:nvPr/>
        </p:nvGrpSpPr>
        <p:grpSpPr>
          <a:xfrm>
            <a:off x="645105" y="181355"/>
            <a:ext cx="8496300" cy="4962525"/>
            <a:chOff x="645105" y="181355"/>
            <a:chExt cx="8496300" cy="4962525"/>
          </a:xfrm>
        </p:grpSpPr>
        <p:sp>
          <p:nvSpPr>
            <p:cNvPr id="6" name="object 6"/>
            <p:cNvSpPr/>
            <p:nvPr/>
          </p:nvSpPr>
          <p:spPr>
            <a:xfrm>
              <a:off x="1173479" y="4437888"/>
              <a:ext cx="1642745" cy="702945"/>
            </a:xfrm>
            <a:custGeom>
              <a:avLst/>
              <a:gdLst/>
              <a:ahLst/>
              <a:cxnLst/>
              <a:rect l="l" t="t" r="r" b="b"/>
              <a:pathLst>
                <a:path w="1642745" h="702945">
                  <a:moveTo>
                    <a:pt x="1314069" y="0"/>
                  </a:moveTo>
                  <a:lnTo>
                    <a:pt x="1259935" y="4630"/>
                  </a:lnTo>
                  <a:lnTo>
                    <a:pt x="1208658" y="18719"/>
                  </a:lnTo>
                  <a:lnTo>
                    <a:pt x="1184775" y="28094"/>
                  </a:lnTo>
                  <a:lnTo>
                    <a:pt x="1160938" y="35836"/>
                  </a:lnTo>
                  <a:lnTo>
                    <a:pt x="1113408" y="50418"/>
                  </a:lnTo>
                  <a:lnTo>
                    <a:pt x="1066785" y="68270"/>
                  </a:lnTo>
                  <a:lnTo>
                    <a:pt x="1020567" y="87014"/>
                  </a:lnTo>
                  <a:lnTo>
                    <a:pt x="974722" y="106575"/>
                  </a:lnTo>
                  <a:lnTo>
                    <a:pt x="929220" y="126874"/>
                  </a:lnTo>
                  <a:lnTo>
                    <a:pt x="884030" y="147834"/>
                  </a:lnTo>
                  <a:lnTo>
                    <a:pt x="839122" y="169378"/>
                  </a:lnTo>
                  <a:lnTo>
                    <a:pt x="794464" y="191430"/>
                  </a:lnTo>
                  <a:lnTo>
                    <a:pt x="750026" y="213911"/>
                  </a:lnTo>
                  <a:lnTo>
                    <a:pt x="705776" y="236744"/>
                  </a:lnTo>
                  <a:lnTo>
                    <a:pt x="617720" y="283158"/>
                  </a:lnTo>
                  <a:lnTo>
                    <a:pt x="486282" y="353491"/>
                  </a:lnTo>
                  <a:lnTo>
                    <a:pt x="463081" y="365083"/>
                  </a:lnTo>
                  <a:lnTo>
                    <a:pt x="440880" y="374675"/>
                  </a:lnTo>
                  <a:lnTo>
                    <a:pt x="419346" y="384267"/>
                  </a:lnTo>
                  <a:lnTo>
                    <a:pt x="398144" y="395859"/>
                  </a:lnTo>
                  <a:lnTo>
                    <a:pt x="308597" y="440683"/>
                  </a:lnTo>
                  <a:lnTo>
                    <a:pt x="264337" y="463635"/>
                  </a:lnTo>
                  <a:lnTo>
                    <a:pt x="220692" y="487496"/>
                  </a:lnTo>
                  <a:lnTo>
                    <a:pt x="177868" y="512679"/>
                  </a:lnTo>
                  <a:lnTo>
                    <a:pt x="136071" y="539597"/>
                  </a:lnTo>
                  <a:lnTo>
                    <a:pt x="95504" y="568661"/>
                  </a:lnTo>
                  <a:lnTo>
                    <a:pt x="56375" y="600284"/>
                  </a:lnTo>
                  <a:lnTo>
                    <a:pt x="16300" y="647428"/>
                  </a:lnTo>
                  <a:lnTo>
                    <a:pt x="0" y="702563"/>
                  </a:lnTo>
                  <a:lnTo>
                    <a:pt x="1194434" y="702563"/>
                  </a:lnTo>
                  <a:lnTo>
                    <a:pt x="1217689" y="691411"/>
                  </a:lnTo>
                  <a:lnTo>
                    <a:pt x="1262818" y="667840"/>
                  </a:lnTo>
                  <a:lnTo>
                    <a:pt x="1286002" y="656687"/>
                  </a:lnTo>
                  <a:lnTo>
                    <a:pt x="1325754" y="634001"/>
                  </a:lnTo>
                  <a:lnTo>
                    <a:pt x="1365805" y="612631"/>
                  </a:lnTo>
                  <a:lnTo>
                    <a:pt x="1406499" y="591262"/>
                  </a:lnTo>
                  <a:lnTo>
                    <a:pt x="1473920" y="554737"/>
                  </a:lnTo>
                  <a:lnTo>
                    <a:pt x="1521493" y="524473"/>
                  </a:lnTo>
                  <a:lnTo>
                    <a:pt x="1586207" y="465604"/>
                  </a:lnTo>
                  <a:lnTo>
                    <a:pt x="1616176" y="427981"/>
                  </a:lnTo>
                  <a:lnTo>
                    <a:pt x="1634507" y="392578"/>
                  </a:lnTo>
                  <a:lnTo>
                    <a:pt x="1642494" y="356187"/>
                  </a:lnTo>
                  <a:lnTo>
                    <a:pt x="1641432" y="315596"/>
                  </a:lnTo>
                  <a:lnTo>
                    <a:pt x="1632617" y="267597"/>
                  </a:lnTo>
                  <a:lnTo>
                    <a:pt x="1617345" y="208978"/>
                  </a:lnTo>
                  <a:lnTo>
                    <a:pt x="1598568" y="161454"/>
                  </a:lnTo>
                  <a:lnTo>
                    <a:pt x="1571833" y="119688"/>
                  </a:lnTo>
                  <a:lnTo>
                    <a:pt x="1538386" y="83859"/>
                  </a:lnTo>
                  <a:lnTo>
                    <a:pt x="1499473" y="54144"/>
                  </a:lnTo>
                  <a:lnTo>
                    <a:pt x="1456339" y="30723"/>
                  </a:lnTo>
                  <a:lnTo>
                    <a:pt x="1410229" y="13773"/>
                  </a:lnTo>
                  <a:lnTo>
                    <a:pt x="1362391" y="3473"/>
                  </a:lnTo>
                  <a:lnTo>
                    <a:pt x="1314069" y="0"/>
                  </a:lnTo>
                  <a:close/>
                </a:path>
              </a:pathLst>
            </a:custGeom>
            <a:solidFill>
              <a:srgbClr val="42BADF"/>
            </a:solidFill>
          </p:spPr>
          <p:txBody>
            <a:bodyPr wrap="square" lIns="0" tIns="0" rIns="0" bIns="0" rtlCol="0"/>
            <a:lstStyle/>
            <a:p>
              <a:endParaRPr/>
            </a:p>
          </p:txBody>
        </p:sp>
        <p:pic>
          <p:nvPicPr>
            <p:cNvPr id="7" name="object 7"/>
            <p:cNvPicPr/>
            <p:nvPr/>
          </p:nvPicPr>
          <p:blipFill>
            <a:blip r:embed="rId2" cstate="print"/>
            <a:stretch>
              <a:fillRect/>
            </a:stretch>
          </p:blipFill>
          <p:spPr>
            <a:xfrm>
              <a:off x="645105" y="181355"/>
              <a:ext cx="8495719" cy="4962143"/>
            </a:xfrm>
            <a:prstGeom prst="rect">
              <a:avLst/>
            </a:prstGeom>
          </p:spPr>
        </p:pic>
      </p:grpSp>
      <p:sp>
        <p:nvSpPr>
          <p:cNvPr id="8" name="object 8"/>
          <p:cNvSpPr txBox="1"/>
          <p:nvPr/>
        </p:nvSpPr>
        <p:spPr>
          <a:xfrm>
            <a:off x="1144930" y="1930730"/>
            <a:ext cx="6563359" cy="1946275"/>
          </a:xfrm>
          <a:prstGeom prst="rect">
            <a:avLst/>
          </a:prstGeom>
        </p:spPr>
        <p:txBody>
          <a:bodyPr vert="horz" wrap="square" lIns="0" tIns="12065" rIns="0" bIns="0" rtlCol="0">
            <a:spAutoFit/>
          </a:bodyPr>
          <a:lstStyle/>
          <a:p>
            <a:pPr marL="436245" marR="431165" algn="ctr">
              <a:lnSpc>
                <a:spcPct val="100000"/>
              </a:lnSpc>
              <a:spcBef>
                <a:spcPts val="95"/>
              </a:spcBef>
            </a:pPr>
            <a:r>
              <a:rPr sz="2200" dirty="0">
                <a:solidFill>
                  <a:srgbClr val="FFFFFF"/>
                </a:solidFill>
                <a:latin typeface="Tahoma"/>
                <a:cs typeface="Tahoma"/>
              </a:rPr>
              <a:t>Aile</a:t>
            </a:r>
            <a:r>
              <a:rPr sz="2200" spc="-95" dirty="0">
                <a:solidFill>
                  <a:srgbClr val="FFFFFF"/>
                </a:solidFill>
                <a:latin typeface="Tahoma"/>
                <a:cs typeface="Tahoma"/>
              </a:rPr>
              <a:t> </a:t>
            </a:r>
            <a:r>
              <a:rPr sz="2200" dirty="0">
                <a:solidFill>
                  <a:srgbClr val="FFFFFF"/>
                </a:solidFill>
                <a:latin typeface="Tahoma"/>
                <a:cs typeface="Tahoma"/>
              </a:rPr>
              <a:t>içerisindeki</a:t>
            </a:r>
            <a:r>
              <a:rPr sz="2200" spc="-80" dirty="0">
                <a:solidFill>
                  <a:srgbClr val="FFFFFF"/>
                </a:solidFill>
                <a:latin typeface="Tahoma"/>
                <a:cs typeface="Tahoma"/>
              </a:rPr>
              <a:t> </a:t>
            </a:r>
            <a:r>
              <a:rPr sz="2200" dirty="0">
                <a:solidFill>
                  <a:srgbClr val="FFFFFF"/>
                </a:solidFill>
                <a:latin typeface="Tahoma"/>
                <a:cs typeface="Tahoma"/>
              </a:rPr>
              <a:t>etkili</a:t>
            </a:r>
            <a:r>
              <a:rPr sz="2200" spc="-114" dirty="0">
                <a:solidFill>
                  <a:srgbClr val="FFFFFF"/>
                </a:solidFill>
                <a:latin typeface="Tahoma"/>
                <a:cs typeface="Tahoma"/>
              </a:rPr>
              <a:t> </a:t>
            </a:r>
            <a:r>
              <a:rPr sz="2200" dirty="0">
                <a:solidFill>
                  <a:srgbClr val="FFFFFF"/>
                </a:solidFill>
                <a:latin typeface="Tahoma"/>
                <a:cs typeface="Tahoma"/>
              </a:rPr>
              <a:t>bir</a:t>
            </a:r>
            <a:r>
              <a:rPr sz="2200" spc="-90" dirty="0">
                <a:solidFill>
                  <a:srgbClr val="FFFFFF"/>
                </a:solidFill>
                <a:latin typeface="Tahoma"/>
                <a:cs typeface="Tahoma"/>
              </a:rPr>
              <a:t> </a:t>
            </a:r>
            <a:r>
              <a:rPr sz="2200" dirty="0">
                <a:solidFill>
                  <a:srgbClr val="FFFFFF"/>
                </a:solidFill>
                <a:latin typeface="Tahoma"/>
                <a:cs typeface="Tahoma"/>
              </a:rPr>
              <a:t>iletişim</a:t>
            </a:r>
            <a:r>
              <a:rPr sz="2200" spc="-105" dirty="0">
                <a:solidFill>
                  <a:srgbClr val="FFFFFF"/>
                </a:solidFill>
                <a:latin typeface="Tahoma"/>
                <a:cs typeface="Tahoma"/>
              </a:rPr>
              <a:t> </a:t>
            </a:r>
            <a:r>
              <a:rPr sz="2200" dirty="0">
                <a:solidFill>
                  <a:srgbClr val="FFFFFF"/>
                </a:solidFill>
                <a:latin typeface="Tahoma"/>
                <a:cs typeface="Tahoma"/>
              </a:rPr>
              <a:t>aile</a:t>
            </a:r>
            <a:r>
              <a:rPr sz="2200" spc="-95" dirty="0">
                <a:solidFill>
                  <a:srgbClr val="FFFFFF"/>
                </a:solidFill>
                <a:latin typeface="Tahoma"/>
                <a:cs typeface="Tahoma"/>
              </a:rPr>
              <a:t> </a:t>
            </a:r>
            <a:r>
              <a:rPr sz="2200" spc="-10" dirty="0">
                <a:solidFill>
                  <a:srgbClr val="FFFFFF"/>
                </a:solidFill>
                <a:latin typeface="Tahoma"/>
                <a:cs typeface="Tahoma"/>
              </a:rPr>
              <a:t>üyelerinin </a:t>
            </a:r>
            <a:r>
              <a:rPr sz="2200" dirty="0">
                <a:solidFill>
                  <a:srgbClr val="FFFFFF"/>
                </a:solidFill>
                <a:latin typeface="Tahoma"/>
                <a:cs typeface="Tahoma"/>
              </a:rPr>
              <a:t>birbirlerinin</a:t>
            </a:r>
            <a:r>
              <a:rPr sz="2200" spc="-229" dirty="0">
                <a:solidFill>
                  <a:srgbClr val="FFFFFF"/>
                </a:solidFill>
                <a:latin typeface="Tahoma"/>
                <a:cs typeface="Tahoma"/>
              </a:rPr>
              <a:t> </a:t>
            </a:r>
            <a:r>
              <a:rPr sz="2200" spc="-65" dirty="0">
                <a:solidFill>
                  <a:srgbClr val="FFFFFF"/>
                </a:solidFill>
                <a:latin typeface="Tahoma"/>
                <a:cs typeface="Tahoma"/>
              </a:rPr>
              <a:t>duygu</a:t>
            </a:r>
            <a:r>
              <a:rPr sz="2200" spc="-200" dirty="0">
                <a:solidFill>
                  <a:srgbClr val="FFFFFF"/>
                </a:solidFill>
                <a:latin typeface="Tahoma"/>
                <a:cs typeface="Tahoma"/>
              </a:rPr>
              <a:t> </a:t>
            </a:r>
            <a:r>
              <a:rPr sz="2200" spc="-30" dirty="0">
                <a:solidFill>
                  <a:srgbClr val="FFFFFF"/>
                </a:solidFill>
                <a:latin typeface="Tahoma"/>
                <a:cs typeface="Tahoma"/>
              </a:rPr>
              <a:t>ve</a:t>
            </a:r>
            <a:r>
              <a:rPr sz="2200" spc="-195" dirty="0">
                <a:solidFill>
                  <a:srgbClr val="FFFFFF"/>
                </a:solidFill>
                <a:latin typeface="Tahoma"/>
                <a:cs typeface="Tahoma"/>
              </a:rPr>
              <a:t> </a:t>
            </a:r>
            <a:r>
              <a:rPr sz="2200" dirty="0">
                <a:solidFill>
                  <a:srgbClr val="FFFFFF"/>
                </a:solidFill>
                <a:latin typeface="Tahoma"/>
                <a:cs typeface="Tahoma"/>
              </a:rPr>
              <a:t>düşüncelerini</a:t>
            </a:r>
            <a:r>
              <a:rPr sz="2200" spc="-200" dirty="0">
                <a:solidFill>
                  <a:srgbClr val="FFFFFF"/>
                </a:solidFill>
                <a:latin typeface="Tahoma"/>
                <a:cs typeface="Tahoma"/>
              </a:rPr>
              <a:t> </a:t>
            </a:r>
            <a:r>
              <a:rPr sz="2200" dirty="0">
                <a:solidFill>
                  <a:srgbClr val="FFFFFF"/>
                </a:solidFill>
                <a:latin typeface="Tahoma"/>
                <a:cs typeface="Tahoma"/>
              </a:rPr>
              <a:t>açık</a:t>
            </a:r>
            <a:r>
              <a:rPr sz="2200" spc="-204" dirty="0">
                <a:solidFill>
                  <a:srgbClr val="FFFFFF"/>
                </a:solidFill>
                <a:latin typeface="Tahoma"/>
                <a:cs typeface="Tahoma"/>
              </a:rPr>
              <a:t> </a:t>
            </a:r>
            <a:r>
              <a:rPr sz="2200" spc="-10" dirty="0">
                <a:solidFill>
                  <a:srgbClr val="FFFFFF"/>
                </a:solidFill>
                <a:latin typeface="Tahoma"/>
                <a:cs typeface="Tahoma"/>
              </a:rPr>
              <a:t>şekilde </a:t>
            </a:r>
            <a:r>
              <a:rPr sz="2200" spc="-35" dirty="0">
                <a:solidFill>
                  <a:srgbClr val="FFFFFF"/>
                </a:solidFill>
                <a:latin typeface="Tahoma"/>
                <a:cs typeface="Tahoma"/>
              </a:rPr>
              <a:t>anlamalarını</a:t>
            </a:r>
            <a:r>
              <a:rPr sz="2200" spc="-185" dirty="0">
                <a:solidFill>
                  <a:srgbClr val="FFFFFF"/>
                </a:solidFill>
                <a:latin typeface="Tahoma"/>
                <a:cs typeface="Tahoma"/>
              </a:rPr>
              <a:t> </a:t>
            </a:r>
            <a:r>
              <a:rPr sz="2200" spc="-10" dirty="0">
                <a:solidFill>
                  <a:srgbClr val="FFFFFF"/>
                </a:solidFill>
                <a:latin typeface="Tahoma"/>
                <a:cs typeface="Tahoma"/>
              </a:rPr>
              <a:t>sağlar.</a:t>
            </a:r>
            <a:endParaRPr sz="2200">
              <a:latin typeface="Tahoma"/>
              <a:cs typeface="Tahoma"/>
            </a:endParaRPr>
          </a:p>
          <a:p>
            <a:pPr marL="12700" marR="5080" algn="ctr">
              <a:lnSpc>
                <a:spcPct val="100000"/>
              </a:lnSpc>
              <a:spcBef>
                <a:spcPts val="1925"/>
              </a:spcBef>
            </a:pPr>
            <a:r>
              <a:rPr sz="2200" dirty="0">
                <a:solidFill>
                  <a:srgbClr val="FFFFFF"/>
                </a:solidFill>
                <a:latin typeface="Tahoma"/>
                <a:cs typeface="Tahoma"/>
              </a:rPr>
              <a:t>Bu</a:t>
            </a:r>
            <a:r>
              <a:rPr sz="2200" spc="-185" dirty="0">
                <a:solidFill>
                  <a:srgbClr val="FFFFFF"/>
                </a:solidFill>
                <a:latin typeface="Tahoma"/>
                <a:cs typeface="Tahoma"/>
              </a:rPr>
              <a:t> </a:t>
            </a:r>
            <a:r>
              <a:rPr sz="2200" dirty="0">
                <a:solidFill>
                  <a:srgbClr val="FFFFFF"/>
                </a:solidFill>
                <a:latin typeface="Tahoma"/>
                <a:cs typeface="Tahoma"/>
              </a:rPr>
              <a:t>açık</a:t>
            </a:r>
            <a:r>
              <a:rPr sz="2200" spc="-180" dirty="0">
                <a:solidFill>
                  <a:srgbClr val="FFFFFF"/>
                </a:solidFill>
                <a:latin typeface="Tahoma"/>
                <a:cs typeface="Tahoma"/>
              </a:rPr>
              <a:t> </a:t>
            </a:r>
            <a:r>
              <a:rPr sz="2200" dirty="0">
                <a:solidFill>
                  <a:srgbClr val="FFFFFF"/>
                </a:solidFill>
                <a:latin typeface="Tahoma"/>
                <a:cs typeface="Tahoma"/>
              </a:rPr>
              <a:t>iletişim</a:t>
            </a:r>
            <a:r>
              <a:rPr sz="2200" spc="-190" dirty="0">
                <a:solidFill>
                  <a:srgbClr val="FFFFFF"/>
                </a:solidFill>
                <a:latin typeface="Tahoma"/>
                <a:cs typeface="Tahoma"/>
              </a:rPr>
              <a:t> </a:t>
            </a:r>
            <a:r>
              <a:rPr sz="2200" dirty="0">
                <a:solidFill>
                  <a:srgbClr val="FFFFFF"/>
                </a:solidFill>
                <a:latin typeface="Tahoma"/>
                <a:cs typeface="Tahoma"/>
              </a:rPr>
              <a:t>sayesinde</a:t>
            </a:r>
            <a:r>
              <a:rPr sz="2200" spc="-160" dirty="0">
                <a:solidFill>
                  <a:srgbClr val="FFFFFF"/>
                </a:solidFill>
                <a:latin typeface="Tahoma"/>
                <a:cs typeface="Tahoma"/>
              </a:rPr>
              <a:t> </a:t>
            </a:r>
            <a:r>
              <a:rPr sz="2200" dirty="0">
                <a:solidFill>
                  <a:srgbClr val="FFFFFF"/>
                </a:solidFill>
                <a:latin typeface="Tahoma"/>
                <a:cs typeface="Tahoma"/>
              </a:rPr>
              <a:t>aile</a:t>
            </a:r>
            <a:r>
              <a:rPr sz="2200" spc="-200" dirty="0">
                <a:solidFill>
                  <a:srgbClr val="FFFFFF"/>
                </a:solidFill>
                <a:latin typeface="Tahoma"/>
                <a:cs typeface="Tahoma"/>
              </a:rPr>
              <a:t> </a:t>
            </a:r>
            <a:r>
              <a:rPr sz="2200" spc="-10" dirty="0">
                <a:solidFill>
                  <a:srgbClr val="FFFFFF"/>
                </a:solidFill>
                <a:latin typeface="Tahoma"/>
                <a:cs typeface="Tahoma"/>
              </a:rPr>
              <a:t>üyeleri</a:t>
            </a:r>
            <a:r>
              <a:rPr sz="2200" spc="-180" dirty="0">
                <a:solidFill>
                  <a:srgbClr val="FFFFFF"/>
                </a:solidFill>
                <a:latin typeface="Tahoma"/>
                <a:cs typeface="Tahoma"/>
              </a:rPr>
              <a:t> </a:t>
            </a:r>
            <a:r>
              <a:rPr sz="2200" spc="-25" dirty="0">
                <a:solidFill>
                  <a:srgbClr val="FFFFFF"/>
                </a:solidFill>
                <a:latin typeface="Tahoma"/>
                <a:cs typeface="Tahoma"/>
              </a:rPr>
              <a:t>arasında</a:t>
            </a:r>
            <a:r>
              <a:rPr sz="2200" spc="-195" dirty="0">
                <a:solidFill>
                  <a:srgbClr val="FFFFFF"/>
                </a:solidFill>
                <a:latin typeface="Tahoma"/>
                <a:cs typeface="Tahoma"/>
              </a:rPr>
              <a:t> </a:t>
            </a:r>
            <a:r>
              <a:rPr sz="2200" spc="-10" dirty="0">
                <a:solidFill>
                  <a:srgbClr val="FFFFFF"/>
                </a:solidFill>
                <a:latin typeface="Tahoma"/>
                <a:cs typeface="Tahoma"/>
              </a:rPr>
              <a:t>işbirliği, </a:t>
            </a:r>
            <a:r>
              <a:rPr sz="2200" spc="-30" dirty="0">
                <a:solidFill>
                  <a:srgbClr val="FFFFFF"/>
                </a:solidFill>
                <a:latin typeface="Tahoma"/>
                <a:cs typeface="Tahoma"/>
              </a:rPr>
              <a:t>paylaşım</a:t>
            </a:r>
            <a:r>
              <a:rPr sz="2200" spc="-200" dirty="0">
                <a:solidFill>
                  <a:srgbClr val="FFFFFF"/>
                </a:solidFill>
                <a:latin typeface="Tahoma"/>
                <a:cs typeface="Tahoma"/>
              </a:rPr>
              <a:t> </a:t>
            </a:r>
            <a:r>
              <a:rPr sz="2200" spc="-45" dirty="0">
                <a:solidFill>
                  <a:srgbClr val="FFFFFF"/>
                </a:solidFill>
                <a:latin typeface="Tahoma"/>
                <a:cs typeface="Tahoma"/>
              </a:rPr>
              <a:t>duygusu</a:t>
            </a:r>
            <a:r>
              <a:rPr sz="2200" spc="-185" dirty="0">
                <a:solidFill>
                  <a:srgbClr val="FFFFFF"/>
                </a:solidFill>
                <a:latin typeface="Tahoma"/>
                <a:cs typeface="Tahoma"/>
              </a:rPr>
              <a:t> </a:t>
            </a:r>
            <a:r>
              <a:rPr sz="2200" spc="-30" dirty="0">
                <a:solidFill>
                  <a:srgbClr val="FFFFFF"/>
                </a:solidFill>
                <a:latin typeface="Tahoma"/>
                <a:cs typeface="Tahoma"/>
              </a:rPr>
              <a:t>ve</a:t>
            </a:r>
            <a:r>
              <a:rPr sz="2200" spc="-175" dirty="0">
                <a:solidFill>
                  <a:srgbClr val="FFFFFF"/>
                </a:solidFill>
                <a:latin typeface="Tahoma"/>
                <a:cs typeface="Tahoma"/>
              </a:rPr>
              <a:t> </a:t>
            </a:r>
            <a:r>
              <a:rPr sz="2200" spc="-30" dirty="0">
                <a:solidFill>
                  <a:srgbClr val="FFFFFF"/>
                </a:solidFill>
                <a:latin typeface="Tahoma"/>
                <a:cs typeface="Tahoma"/>
              </a:rPr>
              <a:t>yardımlaşma</a:t>
            </a:r>
            <a:r>
              <a:rPr sz="2200" spc="-185" dirty="0">
                <a:solidFill>
                  <a:srgbClr val="FFFFFF"/>
                </a:solidFill>
                <a:latin typeface="Tahoma"/>
                <a:cs typeface="Tahoma"/>
              </a:rPr>
              <a:t> </a:t>
            </a:r>
            <a:r>
              <a:rPr sz="2200" spc="-30" dirty="0">
                <a:solidFill>
                  <a:srgbClr val="FFFFFF"/>
                </a:solidFill>
                <a:latin typeface="Tahoma"/>
                <a:cs typeface="Tahoma"/>
              </a:rPr>
              <a:t>farkındalığı</a:t>
            </a:r>
            <a:r>
              <a:rPr sz="2200" spc="-215" dirty="0">
                <a:solidFill>
                  <a:srgbClr val="FFFFFF"/>
                </a:solidFill>
                <a:latin typeface="Tahoma"/>
                <a:cs typeface="Tahoma"/>
              </a:rPr>
              <a:t> </a:t>
            </a:r>
            <a:r>
              <a:rPr sz="2200" spc="-10" dirty="0">
                <a:solidFill>
                  <a:srgbClr val="FFFFFF"/>
                </a:solidFill>
                <a:latin typeface="Tahoma"/>
                <a:cs typeface="Tahoma"/>
              </a:rPr>
              <a:t>yükselir.</a:t>
            </a:r>
            <a:endParaRPr sz="2200">
              <a:latin typeface="Tahoma"/>
              <a:cs typeface="Tahoma"/>
            </a:endParaRPr>
          </a:p>
        </p:txBody>
      </p:sp>
      <p:pic>
        <p:nvPicPr>
          <p:cNvPr id="9" name="object 9"/>
          <p:cNvPicPr/>
          <p:nvPr/>
        </p:nvPicPr>
        <p:blipFill>
          <a:blip r:embed="rId3" cstate="print"/>
          <a:stretch>
            <a:fillRect/>
          </a:stretch>
        </p:blipFill>
        <p:spPr>
          <a:xfrm>
            <a:off x="3634740" y="548640"/>
            <a:ext cx="3938777" cy="953262"/>
          </a:xfrm>
          <a:prstGeom prst="rect">
            <a:avLst/>
          </a:prstGeom>
        </p:spPr>
      </p:pic>
      <p:sp>
        <p:nvSpPr>
          <p:cNvPr id="10" name="object 10"/>
          <p:cNvSpPr txBox="1">
            <a:spLocks noGrp="1"/>
          </p:cNvSpPr>
          <p:nvPr>
            <p:ph type="title"/>
          </p:nvPr>
        </p:nvSpPr>
        <p:spPr>
          <a:xfrm>
            <a:off x="3890517" y="673354"/>
            <a:ext cx="3401060" cy="543560"/>
          </a:xfrm>
          <a:prstGeom prst="rect">
            <a:avLst/>
          </a:prstGeom>
        </p:spPr>
        <p:txBody>
          <a:bodyPr vert="horz" wrap="square" lIns="0" tIns="12065" rIns="0" bIns="0" rtlCol="0">
            <a:spAutoFit/>
          </a:bodyPr>
          <a:lstStyle/>
          <a:p>
            <a:pPr marL="12700">
              <a:lnSpc>
                <a:spcPct val="100000"/>
              </a:lnSpc>
              <a:spcBef>
                <a:spcPts val="95"/>
              </a:spcBef>
            </a:pPr>
            <a:r>
              <a:rPr spc="-440" dirty="0"/>
              <a:t>İLETİŞİMİN</a:t>
            </a:r>
            <a:r>
              <a:rPr spc="-245" dirty="0"/>
              <a:t> </a:t>
            </a:r>
            <a:r>
              <a:rPr spc="-495" dirty="0"/>
              <a:t>ÖNEMİ</a:t>
            </a:r>
          </a:p>
        </p:txBody>
      </p:sp>
      <p:grpSp>
        <p:nvGrpSpPr>
          <p:cNvPr id="11" name="object 11"/>
          <p:cNvGrpSpPr/>
          <p:nvPr/>
        </p:nvGrpSpPr>
        <p:grpSpPr>
          <a:xfrm>
            <a:off x="1726692" y="556259"/>
            <a:ext cx="1903730" cy="681355"/>
            <a:chOff x="1726692" y="556259"/>
            <a:chExt cx="1903730" cy="681355"/>
          </a:xfrm>
        </p:grpSpPr>
        <p:sp>
          <p:nvSpPr>
            <p:cNvPr id="12" name="object 12"/>
            <p:cNvSpPr/>
            <p:nvPr/>
          </p:nvSpPr>
          <p:spPr>
            <a:xfrm>
              <a:off x="3025140" y="1051661"/>
              <a:ext cx="599440" cy="186055"/>
            </a:xfrm>
            <a:custGeom>
              <a:avLst/>
              <a:gdLst/>
              <a:ahLst/>
              <a:cxnLst/>
              <a:rect l="l" t="t" r="r" b="b"/>
              <a:pathLst>
                <a:path w="599439" h="186055">
                  <a:moveTo>
                    <a:pt x="140195" y="0"/>
                  </a:moveTo>
                  <a:lnTo>
                    <a:pt x="0" y="0"/>
                  </a:lnTo>
                  <a:lnTo>
                    <a:pt x="0" y="25806"/>
                  </a:lnTo>
                  <a:lnTo>
                    <a:pt x="140195" y="25806"/>
                  </a:lnTo>
                  <a:lnTo>
                    <a:pt x="140195" y="0"/>
                  </a:lnTo>
                  <a:close/>
                </a:path>
                <a:path w="599439" h="186055">
                  <a:moveTo>
                    <a:pt x="598932" y="126644"/>
                  </a:moveTo>
                  <a:lnTo>
                    <a:pt x="594106" y="104216"/>
                  </a:lnTo>
                  <a:lnTo>
                    <a:pt x="581113" y="85712"/>
                  </a:lnTo>
                  <a:lnTo>
                    <a:pt x="562165" y="73126"/>
                  </a:lnTo>
                  <a:lnTo>
                    <a:pt x="539496" y="68478"/>
                  </a:lnTo>
                  <a:lnTo>
                    <a:pt x="516813" y="73126"/>
                  </a:lnTo>
                  <a:lnTo>
                    <a:pt x="497865" y="85712"/>
                  </a:lnTo>
                  <a:lnTo>
                    <a:pt x="484873" y="104216"/>
                  </a:lnTo>
                  <a:lnTo>
                    <a:pt x="480060" y="126644"/>
                  </a:lnTo>
                  <a:lnTo>
                    <a:pt x="484873" y="149237"/>
                  </a:lnTo>
                  <a:lnTo>
                    <a:pt x="497865" y="168097"/>
                  </a:lnTo>
                  <a:lnTo>
                    <a:pt x="516813" y="181038"/>
                  </a:lnTo>
                  <a:lnTo>
                    <a:pt x="539496" y="185826"/>
                  </a:lnTo>
                  <a:lnTo>
                    <a:pt x="562165" y="181038"/>
                  </a:lnTo>
                  <a:lnTo>
                    <a:pt x="581113" y="168097"/>
                  </a:lnTo>
                  <a:lnTo>
                    <a:pt x="594106" y="149237"/>
                  </a:lnTo>
                  <a:lnTo>
                    <a:pt x="598932" y="126644"/>
                  </a:lnTo>
                  <a:close/>
                </a:path>
              </a:pathLst>
            </a:custGeom>
            <a:solidFill>
              <a:srgbClr val="FF7C8E"/>
            </a:solidFill>
          </p:spPr>
          <p:txBody>
            <a:bodyPr wrap="square" lIns="0" tIns="0" rIns="0" bIns="0" rtlCol="0"/>
            <a:lstStyle/>
            <a:p>
              <a:endParaRPr/>
            </a:p>
          </p:txBody>
        </p:sp>
        <p:sp>
          <p:nvSpPr>
            <p:cNvPr id="13" name="object 13"/>
            <p:cNvSpPr/>
            <p:nvPr/>
          </p:nvSpPr>
          <p:spPr>
            <a:xfrm>
              <a:off x="3552444" y="1165859"/>
              <a:ext cx="24765" cy="26034"/>
            </a:xfrm>
            <a:custGeom>
              <a:avLst/>
              <a:gdLst/>
              <a:ahLst/>
              <a:cxnLst/>
              <a:rect l="l" t="t" r="r" b="b"/>
              <a:pathLst>
                <a:path w="24764" h="26034">
                  <a:moveTo>
                    <a:pt x="19557" y="0"/>
                  </a:moveTo>
                  <a:lnTo>
                    <a:pt x="11683" y="0"/>
                  </a:lnTo>
                  <a:lnTo>
                    <a:pt x="5841" y="0"/>
                  </a:lnTo>
                  <a:lnTo>
                    <a:pt x="0" y="5206"/>
                  </a:lnTo>
                  <a:lnTo>
                    <a:pt x="0" y="18668"/>
                  </a:lnTo>
                  <a:lnTo>
                    <a:pt x="4825" y="25907"/>
                  </a:lnTo>
                  <a:lnTo>
                    <a:pt x="17525" y="25907"/>
                  </a:lnTo>
                  <a:lnTo>
                    <a:pt x="24383" y="18668"/>
                  </a:lnTo>
                  <a:lnTo>
                    <a:pt x="24383" y="6223"/>
                  </a:lnTo>
                  <a:lnTo>
                    <a:pt x="19557" y="0"/>
                  </a:lnTo>
                  <a:close/>
                </a:path>
              </a:pathLst>
            </a:custGeom>
            <a:solidFill>
              <a:srgbClr val="FFFFFF"/>
            </a:solidFill>
          </p:spPr>
          <p:txBody>
            <a:bodyPr wrap="square" lIns="0" tIns="0" rIns="0" bIns="0" rtlCol="0"/>
            <a:lstStyle/>
            <a:p>
              <a:endParaRPr/>
            </a:p>
          </p:txBody>
        </p:sp>
        <p:sp>
          <p:nvSpPr>
            <p:cNvPr id="14" name="object 14"/>
            <p:cNvSpPr/>
            <p:nvPr/>
          </p:nvSpPr>
          <p:spPr>
            <a:xfrm>
              <a:off x="3151632" y="1120140"/>
              <a:ext cx="117475" cy="117475"/>
            </a:xfrm>
            <a:custGeom>
              <a:avLst/>
              <a:gdLst/>
              <a:ahLst/>
              <a:cxnLst/>
              <a:rect l="l" t="t" r="r" b="b"/>
              <a:pathLst>
                <a:path w="117475" h="117475">
                  <a:moveTo>
                    <a:pt x="59181" y="0"/>
                  </a:moveTo>
                  <a:lnTo>
                    <a:pt x="36593" y="4641"/>
                  </a:lnTo>
                  <a:lnTo>
                    <a:pt x="17732" y="17224"/>
                  </a:lnTo>
                  <a:lnTo>
                    <a:pt x="4800" y="35736"/>
                  </a:lnTo>
                  <a:lnTo>
                    <a:pt x="0" y="58165"/>
                  </a:lnTo>
                  <a:lnTo>
                    <a:pt x="4800" y="80754"/>
                  </a:lnTo>
                  <a:lnTo>
                    <a:pt x="17732" y="99615"/>
                  </a:lnTo>
                  <a:lnTo>
                    <a:pt x="36593" y="112547"/>
                  </a:lnTo>
                  <a:lnTo>
                    <a:pt x="59181" y="117348"/>
                  </a:lnTo>
                  <a:lnTo>
                    <a:pt x="81611" y="112547"/>
                  </a:lnTo>
                  <a:lnTo>
                    <a:pt x="100123" y="99615"/>
                  </a:lnTo>
                  <a:lnTo>
                    <a:pt x="112706" y="80754"/>
                  </a:lnTo>
                  <a:lnTo>
                    <a:pt x="117347" y="58165"/>
                  </a:lnTo>
                  <a:lnTo>
                    <a:pt x="112706" y="35736"/>
                  </a:lnTo>
                  <a:lnTo>
                    <a:pt x="100123" y="17224"/>
                  </a:lnTo>
                  <a:lnTo>
                    <a:pt x="81611" y="4641"/>
                  </a:lnTo>
                  <a:lnTo>
                    <a:pt x="59181" y="0"/>
                  </a:lnTo>
                  <a:close/>
                </a:path>
              </a:pathLst>
            </a:custGeom>
            <a:solidFill>
              <a:srgbClr val="FF7C8E"/>
            </a:solidFill>
          </p:spPr>
          <p:txBody>
            <a:bodyPr wrap="square" lIns="0" tIns="0" rIns="0" bIns="0" rtlCol="0"/>
            <a:lstStyle/>
            <a:p>
              <a:endParaRPr/>
            </a:p>
          </p:txBody>
        </p:sp>
        <p:sp>
          <p:nvSpPr>
            <p:cNvPr id="15" name="object 15"/>
            <p:cNvSpPr/>
            <p:nvPr/>
          </p:nvSpPr>
          <p:spPr>
            <a:xfrm>
              <a:off x="3195828" y="1165859"/>
              <a:ext cx="26034" cy="26034"/>
            </a:xfrm>
            <a:custGeom>
              <a:avLst/>
              <a:gdLst/>
              <a:ahLst/>
              <a:cxnLst/>
              <a:rect l="l" t="t" r="r" b="b"/>
              <a:pathLst>
                <a:path w="26035" h="26034">
                  <a:moveTo>
                    <a:pt x="20701" y="0"/>
                  </a:moveTo>
                  <a:lnTo>
                    <a:pt x="13462" y="0"/>
                  </a:lnTo>
                  <a:lnTo>
                    <a:pt x="6223" y="0"/>
                  </a:lnTo>
                  <a:lnTo>
                    <a:pt x="0" y="5206"/>
                  </a:lnTo>
                  <a:lnTo>
                    <a:pt x="0" y="18668"/>
                  </a:lnTo>
                  <a:lnTo>
                    <a:pt x="5207" y="25907"/>
                  </a:lnTo>
                  <a:lnTo>
                    <a:pt x="20701" y="25907"/>
                  </a:lnTo>
                  <a:lnTo>
                    <a:pt x="25908" y="18668"/>
                  </a:lnTo>
                  <a:lnTo>
                    <a:pt x="25908" y="6223"/>
                  </a:lnTo>
                  <a:lnTo>
                    <a:pt x="20701" y="0"/>
                  </a:lnTo>
                  <a:close/>
                </a:path>
              </a:pathLst>
            </a:custGeom>
            <a:solidFill>
              <a:srgbClr val="FFFFFF"/>
            </a:solidFill>
          </p:spPr>
          <p:txBody>
            <a:bodyPr wrap="square" lIns="0" tIns="0" rIns="0" bIns="0" rtlCol="0"/>
            <a:lstStyle/>
            <a:p>
              <a:endParaRPr/>
            </a:p>
          </p:txBody>
        </p:sp>
        <p:sp>
          <p:nvSpPr>
            <p:cNvPr id="16" name="object 16"/>
            <p:cNvSpPr/>
            <p:nvPr/>
          </p:nvSpPr>
          <p:spPr>
            <a:xfrm>
              <a:off x="3145536" y="765047"/>
              <a:ext cx="485140" cy="355600"/>
            </a:xfrm>
            <a:custGeom>
              <a:avLst/>
              <a:gdLst/>
              <a:ahLst/>
              <a:cxnLst/>
              <a:rect l="l" t="t" r="r" b="b"/>
              <a:pathLst>
                <a:path w="485139" h="355600">
                  <a:moveTo>
                    <a:pt x="435483" y="0"/>
                  </a:moveTo>
                  <a:lnTo>
                    <a:pt x="48132" y="0"/>
                  </a:lnTo>
                  <a:lnTo>
                    <a:pt x="29360" y="3927"/>
                  </a:lnTo>
                  <a:lnTo>
                    <a:pt x="14065" y="14557"/>
                  </a:lnTo>
                  <a:lnTo>
                    <a:pt x="3770" y="30164"/>
                  </a:lnTo>
                  <a:lnTo>
                    <a:pt x="0" y="49022"/>
                  </a:lnTo>
                  <a:lnTo>
                    <a:pt x="0" y="306069"/>
                  </a:lnTo>
                  <a:lnTo>
                    <a:pt x="3770" y="324927"/>
                  </a:lnTo>
                  <a:lnTo>
                    <a:pt x="14065" y="340534"/>
                  </a:lnTo>
                  <a:lnTo>
                    <a:pt x="29360" y="351164"/>
                  </a:lnTo>
                  <a:lnTo>
                    <a:pt x="48132" y="355091"/>
                  </a:lnTo>
                  <a:lnTo>
                    <a:pt x="435483" y="355091"/>
                  </a:lnTo>
                  <a:lnTo>
                    <a:pt x="454842" y="351164"/>
                  </a:lnTo>
                  <a:lnTo>
                    <a:pt x="470439" y="340534"/>
                  </a:lnTo>
                  <a:lnTo>
                    <a:pt x="480845" y="324927"/>
                  </a:lnTo>
                  <a:lnTo>
                    <a:pt x="484631" y="306069"/>
                  </a:lnTo>
                  <a:lnTo>
                    <a:pt x="484631" y="49022"/>
                  </a:lnTo>
                  <a:lnTo>
                    <a:pt x="480845" y="30164"/>
                  </a:lnTo>
                  <a:lnTo>
                    <a:pt x="470439" y="14557"/>
                  </a:lnTo>
                  <a:lnTo>
                    <a:pt x="454842" y="3927"/>
                  </a:lnTo>
                  <a:lnTo>
                    <a:pt x="435483" y="0"/>
                  </a:lnTo>
                  <a:close/>
                </a:path>
              </a:pathLst>
            </a:custGeom>
            <a:solidFill>
              <a:srgbClr val="2FA7CE"/>
            </a:solidFill>
          </p:spPr>
          <p:txBody>
            <a:bodyPr wrap="square" lIns="0" tIns="0" rIns="0" bIns="0" rtlCol="0"/>
            <a:lstStyle/>
            <a:p>
              <a:endParaRPr/>
            </a:p>
          </p:txBody>
        </p:sp>
        <p:sp>
          <p:nvSpPr>
            <p:cNvPr id="17" name="object 17"/>
            <p:cNvSpPr/>
            <p:nvPr/>
          </p:nvSpPr>
          <p:spPr>
            <a:xfrm>
              <a:off x="3145536" y="1054608"/>
              <a:ext cx="485140" cy="79375"/>
            </a:xfrm>
            <a:custGeom>
              <a:avLst/>
              <a:gdLst/>
              <a:ahLst/>
              <a:cxnLst/>
              <a:rect l="l" t="t" r="r" b="b"/>
              <a:pathLst>
                <a:path w="485139" h="79375">
                  <a:moveTo>
                    <a:pt x="484581" y="0"/>
                  </a:moveTo>
                  <a:lnTo>
                    <a:pt x="0" y="0"/>
                  </a:lnTo>
                  <a:lnTo>
                    <a:pt x="0" y="79248"/>
                  </a:lnTo>
                  <a:lnTo>
                    <a:pt x="484581" y="79248"/>
                  </a:lnTo>
                  <a:lnTo>
                    <a:pt x="484581" y="0"/>
                  </a:lnTo>
                  <a:close/>
                </a:path>
              </a:pathLst>
            </a:custGeom>
            <a:solidFill>
              <a:srgbClr val="242845"/>
            </a:solidFill>
          </p:spPr>
          <p:txBody>
            <a:bodyPr wrap="square" lIns="0" tIns="0" rIns="0" bIns="0" rtlCol="0"/>
            <a:lstStyle/>
            <a:p>
              <a:endParaRPr/>
            </a:p>
          </p:txBody>
        </p:sp>
        <p:pic>
          <p:nvPicPr>
            <p:cNvPr id="18" name="object 18"/>
            <p:cNvPicPr/>
            <p:nvPr/>
          </p:nvPicPr>
          <p:blipFill>
            <a:blip r:embed="rId4" cstate="print"/>
            <a:stretch>
              <a:fillRect/>
            </a:stretch>
          </p:blipFill>
          <p:spPr>
            <a:xfrm>
              <a:off x="3191256" y="839723"/>
              <a:ext cx="91440" cy="140208"/>
            </a:xfrm>
            <a:prstGeom prst="rect">
              <a:avLst/>
            </a:prstGeom>
          </p:spPr>
        </p:pic>
        <p:pic>
          <p:nvPicPr>
            <p:cNvPr id="19" name="object 19"/>
            <p:cNvPicPr/>
            <p:nvPr/>
          </p:nvPicPr>
          <p:blipFill>
            <a:blip r:embed="rId5" cstate="print"/>
            <a:stretch>
              <a:fillRect/>
            </a:stretch>
          </p:blipFill>
          <p:spPr>
            <a:xfrm>
              <a:off x="3342132" y="839723"/>
              <a:ext cx="92963" cy="140208"/>
            </a:xfrm>
            <a:prstGeom prst="rect">
              <a:avLst/>
            </a:prstGeom>
          </p:spPr>
        </p:pic>
        <p:pic>
          <p:nvPicPr>
            <p:cNvPr id="20" name="object 20"/>
            <p:cNvPicPr/>
            <p:nvPr/>
          </p:nvPicPr>
          <p:blipFill>
            <a:blip r:embed="rId4" cstate="print"/>
            <a:stretch>
              <a:fillRect/>
            </a:stretch>
          </p:blipFill>
          <p:spPr>
            <a:xfrm>
              <a:off x="3491484" y="839723"/>
              <a:ext cx="91439" cy="140208"/>
            </a:xfrm>
            <a:prstGeom prst="rect">
              <a:avLst/>
            </a:prstGeom>
          </p:spPr>
        </p:pic>
        <p:sp>
          <p:nvSpPr>
            <p:cNvPr id="21" name="object 21"/>
            <p:cNvSpPr/>
            <p:nvPr/>
          </p:nvSpPr>
          <p:spPr>
            <a:xfrm>
              <a:off x="1894332" y="701039"/>
              <a:ext cx="723900" cy="376555"/>
            </a:xfrm>
            <a:custGeom>
              <a:avLst/>
              <a:gdLst/>
              <a:ahLst/>
              <a:cxnLst/>
              <a:rect l="l" t="t" r="r" b="b"/>
              <a:pathLst>
                <a:path w="723900" h="376555">
                  <a:moveTo>
                    <a:pt x="138684" y="38354"/>
                  </a:moveTo>
                  <a:lnTo>
                    <a:pt x="135724" y="23418"/>
                  </a:lnTo>
                  <a:lnTo>
                    <a:pt x="127469" y="11226"/>
                  </a:lnTo>
                  <a:lnTo>
                    <a:pt x="114782" y="3022"/>
                  </a:lnTo>
                  <a:lnTo>
                    <a:pt x="98552" y="0"/>
                  </a:lnTo>
                  <a:lnTo>
                    <a:pt x="40132" y="0"/>
                  </a:lnTo>
                  <a:lnTo>
                    <a:pt x="24752" y="3022"/>
                  </a:lnTo>
                  <a:lnTo>
                    <a:pt x="11963" y="11226"/>
                  </a:lnTo>
                  <a:lnTo>
                    <a:pt x="3225" y="23418"/>
                  </a:lnTo>
                  <a:lnTo>
                    <a:pt x="0" y="38354"/>
                  </a:lnTo>
                  <a:lnTo>
                    <a:pt x="3225" y="53886"/>
                  </a:lnTo>
                  <a:lnTo>
                    <a:pt x="11963" y="66382"/>
                  </a:lnTo>
                  <a:lnTo>
                    <a:pt x="24752" y="74701"/>
                  </a:lnTo>
                  <a:lnTo>
                    <a:pt x="40132" y="77724"/>
                  </a:lnTo>
                  <a:lnTo>
                    <a:pt x="50292" y="77724"/>
                  </a:lnTo>
                  <a:lnTo>
                    <a:pt x="50292" y="173736"/>
                  </a:lnTo>
                  <a:lnTo>
                    <a:pt x="91440" y="173736"/>
                  </a:lnTo>
                  <a:lnTo>
                    <a:pt x="91440" y="77724"/>
                  </a:lnTo>
                  <a:lnTo>
                    <a:pt x="98552" y="77724"/>
                  </a:lnTo>
                  <a:lnTo>
                    <a:pt x="114350" y="74701"/>
                  </a:lnTo>
                  <a:lnTo>
                    <a:pt x="127088" y="66382"/>
                  </a:lnTo>
                  <a:lnTo>
                    <a:pt x="135585" y="53886"/>
                  </a:lnTo>
                  <a:lnTo>
                    <a:pt x="138684" y="38354"/>
                  </a:lnTo>
                  <a:close/>
                </a:path>
                <a:path w="723900" h="376555">
                  <a:moveTo>
                    <a:pt x="723849" y="350621"/>
                  </a:moveTo>
                  <a:lnTo>
                    <a:pt x="603415" y="350621"/>
                  </a:lnTo>
                  <a:lnTo>
                    <a:pt x="603415" y="376428"/>
                  </a:lnTo>
                  <a:lnTo>
                    <a:pt x="723849" y="376428"/>
                  </a:lnTo>
                  <a:lnTo>
                    <a:pt x="723849" y="350621"/>
                  </a:lnTo>
                  <a:close/>
                </a:path>
              </a:pathLst>
            </a:custGeom>
            <a:solidFill>
              <a:srgbClr val="FF7C8E"/>
            </a:solidFill>
          </p:spPr>
          <p:txBody>
            <a:bodyPr wrap="square" lIns="0" tIns="0" rIns="0" bIns="0" rtlCol="0"/>
            <a:lstStyle/>
            <a:p>
              <a:endParaRPr/>
            </a:p>
          </p:txBody>
        </p:sp>
        <p:pic>
          <p:nvPicPr>
            <p:cNvPr id="22" name="object 22"/>
            <p:cNvPicPr/>
            <p:nvPr/>
          </p:nvPicPr>
          <p:blipFill>
            <a:blip r:embed="rId6" cstate="print"/>
            <a:stretch>
              <a:fillRect/>
            </a:stretch>
          </p:blipFill>
          <p:spPr>
            <a:xfrm>
              <a:off x="1726692" y="1077468"/>
              <a:ext cx="242315" cy="114300"/>
            </a:xfrm>
            <a:prstGeom prst="rect">
              <a:avLst/>
            </a:prstGeom>
          </p:spPr>
        </p:pic>
        <p:sp>
          <p:nvSpPr>
            <p:cNvPr id="23" name="object 23"/>
            <p:cNvSpPr/>
            <p:nvPr/>
          </p:nvSpPr>
          <p:spPr>
            <a:xfrm>
              <a:off x="1801368" y="841247"/>
              <a:ext cx="690880" cy="307975"/>
            </a:xfrm>
            <a:custGeom>
              <a:avLst/>
              <a:gdLst/>
              <a:ahLst/>
              <a:cxnLst/>
              <a:rect l="l" t="t" r="r" b="b"/>
              <a:pathLst>
                <a:path w="690880" h="307975">
                  <a:moveTo>
                    <a:pt x="536194" y="0"/>
                  </a:moveTo>
                  <a:lnTo>
                    <a:pt x="154177" y="0"/>
                  </a:lnTo>
                  <a:lnTo>
                    <a:pt x="105225" y="7790"/>
                  </a:lnTo>
                  <a:lnTo>
                    <a:pt x="62874" y="29529"/>
                  </a:lnTo>
                  <a:lnTo>
                    <a:pt x="29581" y="62764"/>
                  </a:lnTo>
                  <a:lnTo>
                    <a:pt x="7804" y="105046"/>
                  </a:lnTo>
                  <a:lnTo>
                    <a:pt x="0" y="153924"/>
                  </a:lnTo>
                  <a:lnTo>
                    <a:pt x="7804" y="202801"/>
                  </a:lnTo>
                  <a:lnTo>
                    <a:pt x="29581" y="245083"/>
                  </a:lnTo>
                  <a:lnTo>
                    <a:pt x="62874" y="278318"/>
                  </a:lnTo>
                  <a:lnTo>
                    <a:pt x="105225" y="300057"/>
                  </a:lnTo>
                  <a:lnTo>
                    <a:pt x="154177" y="307848"/>
                  </a:lnTo>
                  <a:lnTo>
                    <a:pt x="536194" y="307848"/>
                  </a:lnTo>
                  <a:lnTo>
                    <a:pt x="585146" y="300057"/>
                  </a:lnTo>
                  <a:lnTo>
                    <a:pt x="627497" y="278318"/>
                  </a:lnTo>
                  <a:lnTo>
                    <a:pt x="660790" y="245083"/>
                  </a:lnTo>
                  <a:lnTo>
                    <a:pt x="682567" y="202801"/>
                  </a:lnTo>
                  <a:lnTo>
                    <a:pt x="690371" y="153924"/>
                  </a:lnTo>
                  <a:lnTo>
                    <a:pt x="682567" y="105924"/>
                  </a:lnTo>
                  <a:lnTo>
                    <a:pt x="660790" y="63934"/>
                  </a:lnTo>
                  <a:lnTo>
                    <a:pt x="627497" y="30553"/>
                  </a:lnTo>
                  <a:lnTo>
                    <a:pt x="585146" y="8375"/>
                  </a:lnTo>
                  <a:lnTo>
                    <a:pt x="536194" y="0"/>
                  </a:lnTo>
                  <a:close/>
                </a:path>
              </a:pathLst>
            </a:custGeom>
            <a:solidFill>
              <a:srgbClr val="2FA7CE"/>
            </a:solidFill>
          </p:spPr>
          <p:txBody>
            <a:bodyPr wrap="square" lIns="0" tIns="0" rIns="0" bIns="0" rtlCol="0"/>
            <a:lstStyle/>
            <a:p>
              <a:endParaRPr/>
            </a:p>
          </p:txBody>
        </p:sp>
        <p:sp>
          <p:nvSpPr>
            <p:cNvPr id="24" name="object 24"/>
            <p:cNvSpPr/>
            <p:nvPr/>
          </p:nvSpPr>
          <p:spPr>
            <a:xfrm>
              <a:off x="1801368" y="850391"/>
              <a:ext cx="129539" cy="291465"/>
            </a:xfrm>
            <a:custGeom>
              <a:avLst/>
              <a:gdLst/>
              <a:ahLst/>
              <a:cxnLst/>
              <a:rect l="l" t="t" r="r" b="b"/>
              <a:pathLst>
                <a:path w="129539" h="291465">
                  <a:moveTo>
                    <a:pt x="103758" y="0"/>
                  </a:moveTo>
                  <a:lnTo>
                    <a:pt x="62418" y="22278"/>
                  </a:lnTo>
                  <a:lnTo>
                    <a:pt x="29543" y="55451"/>
                  </a:lnTo>
                  <a:lnTo>
                    <a:pt x="7836" y="97029"/>
                  </a:lnTo>
                  <a:lnTo>
                    <a:pt x="0" y="144525"/>
                  </a:lnTo>
                  <a:lnTo>
                    <a:pt x="8028" y="193768"/>
                  </a:lnTo>
                  <a:lnTo>
                    <a:pt x="30321" y="236140"/>
                  </a:lnTo>
                  <a:lnTo>
                    <a:pt x="64186" y="269345"/>
                  </a:lnTo>
                  <a:lnTo>
                    <a:pt x="106933" y="291084"/>
                  </a:lnTo>
                  <a:lnTo>
                    <a:pt x="116520" y="258978"/>
                  </a:lnTo>
                  <a:lnTo>
                    <a:pt x="123618" y="224075"/>
                  </a:lnTo>
                  <a:lnTo>
                    <a:pt x="128025" y="187053"/>
                  </a:lnTo>
                  <a:lnTo>
                    <a:pt x="129539" y="148590"/>
                  </a:lnTo>
                  <a:lnTo>
                    <a:pt x="127976" y="108049"/>
                  </a:lnTo>
                  <a:lnTo>
                    <a:pt x="123221" y="69341"/>
                  </a:lnTo>
                  <a:lnTo>
                    <a:pt x="115181" y="33111"/>
                  </a:lnTo>
                  <a:lnTo>
                    <a:pt x="103758" y="0"/>
                  </a:lnTo>
                  <a:close/>
                </a:path>
              </a:pathLst>
            </a:custGeom>
            <a:solidFill>
              <a:srgbClr val="242845"/>
            </a:solidFill>
          </p:spPr>
          <p:txBody>
            <a:bodyPr wrap="square" lIns="0" tIns="0" rIns="0" bIns="0" rtlCol="0"/>
            <a:lstStyle/>
            <a:p>
              <a:endParaRPr/>
            </a:p>
          </p:txBody>
        </p:sp>
        <p:sp>
          <p:nvSpPr>
            <p:cNvPr id="25" name="object 25"/>
            <p:cNvSpPr/>
            <p:nvPr/>
          </p:nvSpPr>
          <p:spPr>
            <a:xfrm>
              <a:off x="2157984" y="599020"/>
              <a:ext cx="340360" cy="546100"/>
            </a:xfrm>
            <a:custGeom>
              <a:avLst/>
              <a:gdLst/>
              <a:ahLst/>
              <a:cxnLst/>
              <a:rect l="l" t="t" r="r" b="b"/>
              <a:pathLst>
                <a:path w="340360" h="546100">
                  <a:moveTo>
                    <a:pt x="339763" y="0"/>
                  </a:moveTo>
                  <a:lnTo>
                    <a:pt x="0" y="0"/>
                  </a:lnTo>
                  <a:lnTo>
                    <a:pt x="0" y="545503"/>
                  </a:lnTo>
                  <a:lnTo>
                    <a:pt x="339763" y="545503"/>
                  </a:lnTo>
                  <a:lnTo>
                    <a:pt x="339763" y="0"/>
                  </a:lnTo>
                  <a:close/>
                </a:path>
              </a:pathLst>
            </a:custGeom>
            <a:solidFill>
              <a:srgbClr val="2FA7CE"/>
            </a:solidFill>
          </p:spPr>
          <p:txBody>
            <a:bodyPr wrap="square" lIns="0" tIns="0" rIns="0" bIns="0" rtlCol="0"/>
            <a:lstStyle/>
            <a:p>
              <a:endParaRPr/>
            </a:p>
          </p:txBody>
        </p:sp>
        <p:sp>
          <p:nvSpPr>
            <p:cNvPr id="26" name="object 26"/>
            <p:cNvSpPr/>
            <p:nvPr/>
          </p:nvSpPr>
          <p:spPr>
            <a:xfrm>
              <a:off x="2244852" y="679754"/>
              <a:ext cx="166370" cy="241300"/>
            </a:xfrm>
            <a:custGeom>
              <a:avLst/>
              <a:gdLst/>
              <a:ahLst/>
              <a:cxnLst/>
              <a:rect l="l" t="t" r="r" b="b"/>
              <a:pathLst>
                <a:path w="166369" h="241300">
                  <a:moveTo>
                    <a:pt x="166116" y="0"/>
                  </a:moveTo>
                  <a:lnTo>
                    <a:pt x="0" y="0"/>
                  </a:lnTo>
                  <a:lnTo>
                    <a:pt x="0" y="240741"/>
                  </a:lnTo>
                  <a:lnTo>
                    <a:pt x="166116" y="240741"/>
                  </a:lnTo>
                  <a:lnTo>
                    <a:pt x="166116" y="0"/>
                  </a:lnTo>
                  <a:close/>
                </a:path>
              </a:pathLst>
            </a:custGeom>
            <a:solidFill>
              <a:srgbClr val="FFFFFF"/>
            </a:solidFill>
          </p:spPr>
          <p:txBody>
            <a:bodyPr wrap="square" lIns="0" tIns="0" rIns="0" bIns="0" rtlCol="0"/>
            <a:lstStyle/>
            <a:p>
              <a:endParaRPr/>
            </a:p>
          </p:txBody>
        </p:sp>
        <p:sp>
          <p:nvSpPr>
            <p:cNvPr id="27" name="object 27"/>
            <p:cNvSpPr/>
            <p:nvPr/>
          </p:nvSpPr>
          <p:spPr>
            <a:xfrm>
              <a:off x="2132076" y="556259"/>
              <a:ext cx="393700" cy="83820"/>
            </a:xfrm>
            <a:custGeom>
              <a:avLst/>
              <a:gdLst/>
              <a:ahLst/>
              <a:cxnLst/>
              <a:rect l="l" t="t" r="r" b="b"/>
              <a:pathLst>
                <a:path w="393700" h="83820">
                  <a:moveTo>
                    <a:pt x="350266" y="0"/>
                  </a:moveTo>
                  <a:lnTo>
                    <a:pt x="41910" y="0"/>
                  </a:lnTo>
                  <a:lnTo>
                    <a:pt x="25449" y="3359"/>
                  </a:lnTo>
                  <a:lnTo>
                    <a:pt x="12144" y="12493"/>
                  </a:lnTo>
                  <a:lnTo>
                    <a:pt x="3244" y="25985"/>
                  </a:lnTo>
                  <a:lnTo>
                    <a:pt x="0" y="42417"/>
                  </a:lnTo>
                  <a:lnTo>
                    <a:pt x="3244" y="58263"/>
                  </a:lnTo>
                  <a:lnTo>
                    <a:pt x="12144" y="71453"/>
                  </a:lnTo>
                  <a:lnTo>
                    <a:pt x="25449" y="80476"/>
                  </a:lnTo>
                  <a:lnTo>
                    <a:pt x="41910" y="83819"/>
                  </a:lnTo>
                  <a:lnTo>
                    <a:pt x="350266" y="83819"/>
                  </a:lnTo>
                  <a:lnTo>
                    <a:pt x="366885" y="80476"/>
                  </a:lnTo>
                  <a:lnTo>
                    <a:pt x="380539" y="71453"/>
                  </a:lnTo>
                  <a:lnTo>
                    <a:pt x="389788" y="58263"/>
                  </a:lnTo>
                  <a:lnTo>
                    <a:pt x="393192" y="42417"/>
                  </a:lnTo>
                  <a:lnTo>
                    <a:pt x="389788" y="25985"/>
                  </a:lnTo>
                  <a:lnTo>
                    <a:pt x="380539" y="12493"/>
                  </a:lnTo>
                  <a:lnTo>
                    <a:pt x="366885" y="3359"/>
                  </a:lnTo>
                  <a:lnTo>
                    <a:pt x="350266" y="0"/>
                  </a:lnTo>
                  <a:close/>
                </a:path>
              </a:pathLst>
            </a:custGeom>
            <a:solidFill>
              <a:srgbClr val="242845"/>
            </a:solidFill>
          </p:spPr>
          <p:txBody>
            <a:bodyPr wrap="square" lIns="0" tIns="0" rIns="0" bIns="0" rtlCol="0"/>
            <a:lstStyle/>
            <a:p>
              <a:endParaRPr/>
            </a:p>
          </p:txBody>
        </p:sp>
        <p:sp>
          <p:nvSpPr>
            <p:cNvPr id="28" name="object 28"/>
            <p:cNvSpPr/>
            <p:nvPr/>
          </p:nvSpPr>
          <p:spPr>
            <a:xfrm>
              <a:off x="2241804" y="958595"/>
              <a:ext cx="279400" cy="279400"/>
            </a:xfrm>
            <a:custGeom>
              <a:avLst/>
              <a:gdLst/>
              <a:ahLst/>
              <a:cxnLst/>
              <a:rect l="l" t="t" r="r" b="b"/>
              <a:pathLst>
                <a:path w="279400" h="279400">
                  <a:moveTo>
                    <a:pt x="278892" y="138938"/>
                  </a:moveTo>
                  <a:lnTo>
                    <a:pt x="271678" y="95084"/>
                  </a:lnTo>
                  <a:lnTo>
                    <a:pt x="251675" y="56959"/>
                  </a:lnTo>
                  <a:lnTo>
                    <a:pt x="221284" y="26860"/>
                  </a:lnTo>
                  <a:lnTo>
                    <a:pt x="182892" y="7099"/>
                  </a:lnTo>
                  <a:lnTo>
                    <a:pt x="138938" y="0"/>
                  </a:lnTo>
                  <a:lnTo>
                    <a:pt x="95072" y="7099"/>
                  </a:lnTo>
                  <a:lnTo>
                    <a:pt x="56946" y="26860"/>
                  </a:lnTo>
                  <a:lnTo>
                    <a:pt x="26847" y="56959"/>
                  </a:lnTo>
                  <a:lnTo>
                    <a:pt x="7086" y="95084"/>
                  </a:lnTo>
                  <a:lnTo>
                    <a:pt x="0" y="138938"/>
                  </a:lnTo>
                  <a:lnTo>
                    <a:pt x="7086" y="182905"/>
                  </a:lnTo>
                  <a:lnTo>
                    <a:pt x="26847" y="221284"/>
                  </a:lnTo>
                  <a:lnTo>
                    <a:pt x="56946" y="251688"/>
                  </a:lnTo>
                  <a:lnTo>
                    <a:pt x="95072" y="271691"/>
                  </a:lnTo>
                  <a:lnTo>
                    <a:pt x="138938" y="278892"/>
                  </a:lnTo>
                  <a:lnTo>
                    <a:pt x="182892" y="271691"/>
                  </a:lnTo>
                  <a:lnTo>
                    <a:pt x="221284" y="251688"/>
                  </a:lnTo>
                  <a:lnTo>
                    <a:pt x="251675" y="221284"/>
                  </a:lnTo>
                  <a:lnTo>
                    <a:pt x="271678" y="182905"/>
                  </a:lnTo>
                  <a:lnTo>
                    <a:pt x="278892" y="138938"/>
                  </a:lnTo>
                  <a:close/>
                </a:path>
              </a:pathLst>
            </a:custGeom>
            <a:solidFill>
              <a:srgbClr val="FF7C8E"/>
            </a:solidFill>
          </p:spPr>
          <p:txBody>
            <a:bodyPr wrap="square" lIns="0" tIns="0" rIns="0" bIns="0" rtlCol="0"/>
            <a:lstStyle/>
            <a:p>
              <a:endParaRPr/>
            </a:p>
          </p:txBody>
        </p:sp>
        <p:sp>
          <p:nvSpPr>
            <p:cNvPr id="29" name="object 29"/>
            <p:cNvSpPr/>
            <p:nvPr/>
          </p:nvSpPr>
          <p:spPr>
            <a:xfrm>
              <a:off x="2350008" y="1068323"/>
              <a:ext cx="59690" cy="58419"/>
            </a:xfrm>
            <a:custGeom>
              <a:avLst/>
              <a:gdLst/>
              <a:ahLst/>
              <a:cxnLst/>
              <a:rect l="l" t="t" r="r" b="b"/>
              <a:pathLst>
                <a:path w="59689" h="58419">
                  <a:moveTo>
                    <a:pt x="29718" y="0"/>
                  </a:moveTo>
                  <a:lnTo>
                    <a:pt x="18162" y="2159"/>
                  </a:lnTo>
                  <a:lnTo>
                    <a:pt x="8715" y="8127"/>
                  </a:lnTo>
                  <a:lnTo>
                    <a:pt x="2339" y="17144"/>
                  </a:lnTo>
                  <a:lnTo>
                    <a:pt x="0" y="28448"/>
                  </a:lnTo>
                  <a:lnTo>
                    <a:pt x="2339" y="39909"/>
                  </a:lnTo>
                  <a:lnTo>
                    <a:pt x="8715" y="49275"/>
                  </a:lnTo>
                  <a:lnTo>
                    <a:pt x="18162" y="55594"/>
                  </a:lnTo>
                  <a:lnTo>
                    <a:pt x="29718" y="57912"/>
                  </a:lnTo>
                  <a:lnTo>
                    <a:pt x="41701" y="55737"/>
                  </a:lnTo>
                  <a:lnTo>
                    <a:pt x="51101" y="49657"/>
                  </a:lnTo>
                  <a:lnTo>
                    <a:pt x="57239" y="40338"/>
                  </a:lnTo>
                  <a:lnTo>
                    <a:pt x="59436" y="28448"/>
                  </a:lnTo>
                  <a:lnTo>
                    <a:pt x="57239" y="17145"/>
                  </a:lnTo>
                  <a:lnTo>
                    <a:pt x="51101" y="8128"/>
                  </a:lnTo>
                  <a:lnTo>
                    <a:pt x="41701" y="2159"/>
                  </a:lnTo>
                  <a:lnTo>
                    <a:pt x="29718" y="0"/>
                  </a:lnTo>
                  <a:close/>
                </a:path>
              </a:pathLst>
            </a:custGeom>
            <a:solidFill>
              <a:srgbClr val="FFFFFF"/>
            </a:solidFill>
          </p:spPr>
          <p:txBody>
            <a:bodyPr wrap="square" lIns="0" tIns="0" rIns="0" bIns="0" rtlCol="0"/>
            <a:lstStyle/>
            <a:p>
              <a:endParaRPr/>
            </a:p>
          </p:txBody>
        </p:sp>
        <p:sp>
          <p:nvSpPr>
            <p:cNvPr id="30" name="object 30"/>
            <p:cNvSpPr/>
            <p:nvPr/>
          </p:nvSpPr>
          <p:spPr>
            <a:xfrm>
              <a:off x="2078736" y="1120140"/>
              <a:ext cx="117475" cy="117475"/>
            </a:xfrm>
            <a:custGeom>
              <a:avLst/>
              <a:gdLst/>
              <a:ahLst/>
              <a:cxnLst/>
              <a:rect l="l" t="t" r="r" b="b"/>
              <a:pathLst>
                <a:path w="117475" h="117475">
                  <a:moveTo>
                    <a:pt x="59181" y="0"/>
                  </a:moveTo>
                  <a:lnTo>
                    <a:pt x="36593" y="4641"/>
                  </a:lnTo>
                  <a:lnTo>
                    <a:pt x="17732" y="17224"/>
                  </a:lnTo>
                  <a:lnTo>
                    <a:pt x="4800" y="35736"/>
                  </a:lnTo>
                  <a:lnTo>
                    <a:pt x="0" y="58165"/>
                  </a:lnTo>
                  <a:lnTo>
                    <a:pt x="4800" y="80754"/>
                  </a:lnTo>
                  <a:lnTo>
                    <a:pt x="17732" y="99615"/>
                  </a:lnTo>
                  <a:lnTo>
                    <a:pt x="36593" y="112547"/>
                  </a:lnTo>
                  <a:lnTo>
                    <a:pt x="59181" y="117348"/>
                  </a:lnTo>
                  <a:lnTo>
                    <a:pt x="81611" y="112547"/>
                  </a:lnTo>
                  <a:lnTo>
                    <a:pt x="100123" y="99615"/>
                  </a:lnTo>
                  <a:lnTo>
                    <a:pt x="112706" y="80754"/>
                  </a:lnTo>
                  <a:lnTo>
                    <a:pt x="117347" y="58165"/>
                  </a:lnTo>
                  <a:lnTo>
                    <a:pt x="112706" y="35736"/>
                  </a:lnTo>
                  <a:lnTo>
                    <a:pt x="100123" y="17224"/>
                  </a:lnTo>
                  <a:lnTo>
                    <a:pt x="81611" y="4641"/>
                  </a:lnTo>
                  <a:lnTo>
                    <a:pt x="59181" y="0"/>
                  </a:lnTo>
                  <a:close/>
                </a:path>
              </a:pathLst>
            </a:custGeom>
            <a:solidFill>
              <a:srgbClr val="FF7C8E"/>
            </a:solidFill>
          </p:spPr>
          <p:txBody>
            <a:bodyPr wrap="square" lIns="0" tIns="0" rIns="0" bIns="0" rtlCol="0"/>
            <a:lstStyle/>
            <a:p>
              <a:endParaRPr/>
            </a:p>
          </p:txBody>
        </p:sp>
        <p:sp>
          <p:nvSpPr>
            <p:cNvPr id="31" name="object 31"/>
            <p:cNvSpPr/>
            <p:nvPr/>
          </p:nvSpPr>
          <p:spPr>
            <a:xfrm>
              <a:off x="2124456" y="1165859"/>
              <a:ext cx="26034" cy="26034"/>
            </a:xfrm>
            <a:custGeom>
              <a:avLst/>
              <a:gdLst/>
              <a:ahLst/>
              <a:cxnLst/>
              <a:rect l="l" t="t" r="r" b="b"/>
              <a:pathLst>
                <a:path w="26035" h="26034">
                  <a:moveTo>
                    <a:pt x="20700" y="0"/>
                  </a:moveTo>
                  <a:lnTo>
                    <a:pt x="13462" y="0"/>
                  </a:lnTo>
                  <a:lnTo>
                    <a:pt x="7238" y="0"/>
                  </a:lnTo>
                  <a:lnTo>
                    <a:pt x="0" y="5206"/>
                  </a:lnTo>
                  <a:lnTo>
                    <a:pt x="0" y="18668"/>
                  </a:lnTo>
                  <a:lnTo>
                    <a:pt x="5206" y="25907"/>
                  </a:lnTo>
                  <a:lnTo>
                    <a:pt x="19685" y="25907"/>
                  </a:lnTo>
                  <a:lnTo>
                    <a:pt x="25907" y="18668"/>
                  </a:lnTo>
                  <a:lnTo>
                    <a:pt x="25907" y="6223"/>
                  </a:lnTo>
                  <a:lnTo>
                    <a:pt x="20700" y="0"/>
                  </a:lnTo>
                  <a:close/>
                </a:path>
              </a:pathLst>
            </a:custGeom>
            <a:solidFill>
              <a:srgbClr val="FFFFFF"/>
            </a:solidFill>
          </p:spPr>
          <p:txBody>
            <a:bodyPr wrap="square" lIns="0" tIns="0" rIns="0" bIns="0" rtlCol="0"/>
            <a:lstStyle/>
            <a:p>
              <a:endParaRPr/>
            </a:p>
          </p:txBody>
        </p:sp>
        <p:sp>
          <p:nvSpPr>
            <p:cNvPr id="32" name="object 32"/>
            <p:cNvSpPr/>
            <p:nvPr/>
          </p:nvSpPr>
          <p:spPr>
            <a:xfrm>
              <a:off x="1924812" y="1120140"/>
              <a:ext cx="117475" cy="117475"/>
            </a:xfrm>
            <a:custGeom>
              <a:avLst/>
              <a:gdLst/>
              <a:ahLst/>
              <a:cxnLst/>
              <a:rect l="l" t="t" r="r" b="b"/>
              <a:pathLst>
                <a:path w="117475" h="117475">
                  <a:moveTo>
                    <a:pt x="59181" y="0"/>
                  </a:moveTo>
                  <a:lnTo>
                    <a:pt x="36593" y="4641"/>
                  </a:lnTo>
                  <a:lnTo>
                    <a:pt x="17732" y="17224"/>
                  </a:lnTo>
                  <a:lnTo>
                    <a:pt x="4800" y="35736"/>
                  </a:lnTo>
                  <a:lnTo>
                    <a:pt x="0" y="58165"/>
                  </a:lnTo>
                  <a:lnTo>
                    <a:pt x="4800" y="80754"/>
                  </a:lnTo>
                  <a:lnTo>
                    <a:pt x="17732" y="99615"/>
                  </a:lnTo>
                  <a:lnTo>
                    <a:pt x="36593" y="112547"/>
                  </a:lnTo>
                  <a:lnTo>
                    <a:pt x="59181" y="117348"/>
                  </a:lnTo>
                  <a:lnTo>
                    <a:pt x="81611" y="112547"/>
                  </a:lnTo>
                  <a:lnTo>
                    <a:pt x="100123" y="99615"/>
                  </a:lnTo>
                  <a:lnTo>
                    <a:pt x="112706" y="80754"/>
                  </a:lnTo>
                  <a:lnTo>
                    <a:pt x="117348" y="58165"/>
                  </a:lnTo>
                  <a:lnTo>
                    <a:pt x="112706" y="35736"/>
                  </a:lnTo>
                  <a:lnTo>
                    <a:pt x="100123" y="17224"/>
                  </a:lnTo>
                  <a:lnTo>
                    <a:pt x="81611" y="4641"/>
                  </a:lnTo>
                  <a:lnTo>
                    <a:pt x="59181" y="0"/>
                  </a:lnTo>
                  <a:close/>
                </a:path>
              </a:pathLst>
            </a:custGeom>
            <a:solidFill>
              <a:srgbClr val="FF7C8E"/>
            </a:solidFill>
          </p:spPr>
          <p:txBody>
            <a:bodyPr wrap="square" lIns="0" tIns="0" rIns="0" bIns="0" rtlCol="0"/>
            <a:lstStyle/>
            <a:p>
              <a:endParaRPr/>
            </a:p>
          </p:txBody>
        </p:sp>
        <p:sp>
          <p:nvSpPr>
            <p:cNvPr id="33" name="object 33"/>
            <p:cNvSpPr/>
            <p:nvPr/>
          </p:nvSpPr>
          <p:spPr>
            <a:xfrm>
              <a:off x="1970532" y="1165859"/>
              <a:ext cx="26034" cy="26034"/>
            </a:xfrm>
            <a:custGeom>
              <a:avLst/>
              <a:gdLst/>
              <a:ahLst/>
              <a:cxnLst/>
              <a:rect l="l" t="t" r="r" b="b"/>
              <a:pathLst>
                <a:path w="26035" h="26034">
                  <a:moveTo>
                    <a:pt x="20700" y="0"/>
                  </a:moveTo>
                  <a:lnTo>
                    <a:pt x="13462" y="0"/>
                  </a:lnTo>
                  <a:lnTo>
                    <a:pt x="6223" y="0"/>
                  </a:lnTo>
                  <a:lnTo>
                    <a:pt x="0" y="5206"/>
                  </a:lnTo>
                  <a:lnTo>
                    <a:pt x="0" y="18668"/>
                  </a:lnTo>
                  <a:lnTo>
                    <a:pt x="5206" y="25907"/>
                  </a:lnTo>
                  <a:lnTo>
                    <a:pt x="20700" y="25907"/>
                  </a:lnTo>
                  <a:lnTo>
                    <a:pt x="25907" y="18668"/>
                  </a:lnTo>
                  <a:lnTo>
                    <a:pt x="25907" y="6223"/>
                  </a:lnTo>
                  <a:lnTo>
                    <a:pt x="20700" y="0"/>
                  </a:lnTo>
                  <a:close/>
                </a:path>
              </a:pathLst>
            </a:custGeom>
            <a:solidFill>
              <a:srgbClr val="FFFFFF"/>
            </a:solidFill>
          </p:spPr>
          <p:txBody>
            <a:bodyPr wrap="square" lIns="0" tIns="0" rIns="0" bIns="0" rtlCol="0"/>
            <a:lstStyle/>
            <a:p>
              <a:endParaRPr/>
            </a:p>
          </p:txBody>
        </p:sp>
        <p:sp>
          <p:nvSpPr>
            <p:cNvPr id="34" name="object 34"/>
            <p:cNvSpPr/>
            <p:nvPr/>
          </p:nvSpPr>
          <p:spPr>
            <a:xfrm>
              <a:off x="2956560" y="1120140"/>
              <a:ext cx="119380" cy="117475"/>
            </a:xfrm>
            <a:custGeom>
              <a:avLst/>
              <a:gdLst/>
              <a:ahLst/>
              <a:cxnLst/>
              <a:rect l="l" t="t" r="r" b="b"/>
              <a:pathLst>
                <a:path w="119380" h="117475">
                  <a:moveTo>
                    <a:pt x="59943" y="0"/>
                  </a:moveTo>
                  <a:lnTo>
                    <a:pt x="37076" y="4641"/>
                  </a:lnTo>
                  <a:lnTo>
                    <a:pt x="17970" y="17224"/>
                  </a:lnTo>
                  <a:lnTo>
                    <a:pt x="4865" y="35736"/>
                  </a:lnTo>
                  <a:lnTo>
                    <a:pt x="0" y="58165"/>
                  </a:lnTo>
                  <a:lnTo>
                    <a:pt x="4865" y="80754"/>
                  </a:lnTo>
                  <a:lnTo>
                    <a:pt x="17970" y="99615"/>
                  </a:lnTo>
                  <a:lnTo>
                    <a:pt x="37076" y="112547"/>
                  </a:lnTo>
                  <a:lnTo>
                    <a:pt x="59943" y="117348"/>
                  </a:lnTo>
                  <a:lnTo>
                    <a:pt x="82653" y="112547"/>
                  </a:lnTo>
                  <a:lnTo>
                    <a:pt x="101409" y="99615"/>
                  </a:lnTo>
                  <a:lnTo>
                    <a:pt x="114165" y="80754"/>
                  </a:lnTo>
                  <a:lnTo>
                    <a:pt x="118871" y="58165"/>
                  </a:lnTo>
                  <a:lnTo>
                    <a:pt x="114165" y="35736"/>
                  </a:lnTo>
                  <a:lnTo>
                    <a:pt x="101409" y="17224"/>
                  </a:lnTo>
                  <a:lnTo>
                    <a:pt x="82653" y="4641"/>
                  </a:lnTo>
                  <a:lnTo>
                    <a:pt x="59943" y="0"/>
                  </a:lnTo>
                  <a:close/>
                </a:path>
              </a:pathLst>
            </a:custGeom>
            <a:solidFill>
              <a:srgbClr val="FF7C8E"/>
            </a:solidFill>
          </p:spPr>
          <p:txBody>
            <a:bodyPr wrap="square" lIns="0" tIns="0" rIns="0" bIns="0" rtlCol="0"/>
            <a:lstStyle/>
            <a:p>
              <a:endParaRPr/>
            </a:p>
          </p:txBody>
        </p:sp>
        <p:sp>
          <p:nvSpPr>
            <p:cNvPr id="35" name="object 35"/>
            <p:cNvSpPr/>
            <p:nvPr/>
          </p:nvSpPr>
          <p:spPr>
            <a:xfrm>
              <a:off x="3002280" y="1165859"/>
              <a:ext cx="26034" cy="26034"/>
            </a:xfrm>
            <a:custGeom>
              <a:avLst/>
              <a:gdLst/>
              <a:ahLst/>
              <a:cxnLst/>
              <a:rect l="l" t="t" r="r" b="b"/>
              <a:pathLst>
                <a:path w="26035" h="26034">
                  <a:moveTo>
                    <a:pt x="20700" y="0"/>
                  </a:moveTo>
                  <a:lnTo>
                    <a:pt x="13462" y="0"/>
                  </a:lnTo>
                  <a:lnTo>
                    <a:pt x="6222" y="0"/>
                  </a:lnTo>
                  <a:lnTo>
                    <a:pt x="0" y="5206"/>
                  </a:lnTo>
                  <a:lnTo>
                    <a:pt x="0" y="18668"/>
                  </a:lnTo>
                  <a:lnTo>
                    <a:pt x="5206" y="25907"/>
                  </a:lnTo>
                  <a:lnTo>
                    <a:pt x="20700" y="25907"/>
                  </a:lnTo>
                  <a:lnTo>
                    <a:pt x="25907" y="18668"/>
                  </a:lnTo>
                  <a:lnTo>
                    <a:pt x="25907" y="6223"/>
                  </a:lnTo>
                  <a:lnTo>
                    <a:pt x="20700" y="0"/>
                  </a:lnTo>
                  <a:close/>
                </a:path>
              </a:pathLst>
            </a:custGeom>
            <a:solidFill>
              <a:srgbClr val="FFFFFF"/>
            </a:solidFill>
          </p:spPr>
          <p:txBody>
            <a:bodyPr wrap="square" lIns="0" tIns="0" rIns="0" bIns="0" rtlCol="0"/>
            <a:lstStyle/>
            <a:p>
              <a:endParaRPr/>
            </a:p>
          </p:txBody>
        </p:sp>
        <p:sp>
          <p:nvSpPr>
            <p:cNvPr id="36" name="object 36"/>
            <p:cNvSpPr/>
            <p:nvPr/>
          </p:nvSpPr>
          <p:spPr>
            <a:xfrm>
              <a:off x="2602992" y="1120140"/>
              <a:ext cx="117475" cy="117475"/>
            </a:xfrm>
            <a:custGeom>
              <a:avLst/>
              <a:gdLst/>
              <a:ahLst/>
              <a:cxnLst/>
              <a:rect l="l" t="t" r="r" b="b"/>
              <a:pathLst>
                <a:path w="117475" h="117475">
                  <a:moveTo>
                    <a:pt x="58165" y="0"/>
                  </a:moveTo>
                  <a:lnTo>
                    <a:pt x="35736" y="4641"/>
                  </a:lnTo>
                  <a:lnTo>
                    <a:pt x="17224" y="17224"/>
                  </a:lnTo>
                  <a:lnTo>
                    <a:pt x="4641" y="35736"/>
                  </a:lnTo>
                  <a:lnTo>
                    <a:pt x="0" y="58165"/>
                  </a:lnTo>
                  <a:lnTo>
                    <a:pt x="4641" y="80754"/>
                  </a:lnTo>
                  <a:lnTo>
                    <a:pt x="17224" y="99615"/>
                  </a:lnTo>
                  <a:lnTo>
                    <a:pt x="35736" y="112547"/>
                  </a:lnTo>
                  <a:lnTo>
                    <a:pt x="58165" y="117348"/>
                  </a:lnTo>
                  <a:lnTo>
                    <a:pt x="81611" y="112547"/>
                  </a:lnTo>
                  <a:lnTo>
                    <a:pt x="100377" y="99615"/>
                  </a:lnTo>
                  <a:lnTo>
                    <a:pt x="112833" y="80754"/>
                  </a:lnTo>
                  <a:lnTo>
                    <a:pt x="117347" y="58165"/>
                  </a:lnTo>
                  <a:lnTo>
                    <a:pt x="112690" y="35736"/>
                  </a:lnTo>
                  <a:lnTo>
                    <a:pt x="99996" y="17224"/>
                  </a:lnTo>
                  <a:lnTo>
                    <a:pt x="81182" y="4641"/>
                  </a:lnTo>
                  <a:lnTo>
                    <a:pt x="58165" y="0"/>
                  </a:lnTo>
                  <a:close/>
                </a:path>
              </a:pathLst>
            </a:custGeom>
            <a:solidFill>
              <a:srgbClr val="FF7C8E"/>
            </a:solidFill>
          </p:spPr>
          <p:txBody>
            <a:bodyPr wrap="square" lIns="0" tIns="0" rIns="0" bIns="0" rtlCol="0"/>
            <a:lstStyle/>
            <a:p>
              <a:endParaRPr/>
            </a:p>
          </p:txBody>
        </p:sp>
        <p:sp>
          <p:nvSpPr>
            <p:cNvPr id="37" name="object 37"/>
            <p:cNvSpPr/>
            <p:nvPr/>
          </p:nvSpPr>
          <p:spPr>
            <a:xfrm>
              <a:off x="2648712" y="1165859"/>
              <a:ext cx="26034" cy="26034"/>
            </a:xfrm>
            <a:custGeom>
              <a:avLst/>
              <a:gdLst/>
              <a:ahLst/>
              <a:cxnLst/>
              <a:rect l="l" t="t" r="r" b="b"/>
              <a:pathLst>
                <a:path w="26035" h="26034">
                  <a:moveTo>
                    <a:pt x="20700" y="0"/>
                  </a:moveTo>
                  <a:lnTo>
                    <a:pt x="12445" y="0"/>
                  </a:lnTo>
                  <a:lnTo>
                    <a:pt x="6223" y="0"/>
                  </a:lnTo>
                  <a:lnTo>
                    <a:pt x="0" y="5206"/>
                  </a:lnTo>
                  <a:lnTo>
                    <a:pt x="0" y="18668"/>
                  </a:lnTo>
                  <a:lnTo>
                    <a:pt x="5206" y="25907"/>
                  </a:lnTo>
                  <a:lnTo>
                    <a:pt x="20700" y="25907"/>
                  </a:lnTo>
                  <a:lnTo>
                    <a:pt x="25907" y="18668"/>
                  </a:lnTo>
                  <a:lnTo>
                    <a:pt x="25907" y="6223"/>
                  </a:lnTo>
                  <a:lnTo>
                    <a:pt x="20700" y="0"/>
                  </a:lnTo>
                  <a:close/>
                </a:path>
              </a:pathLst>
            </a:custGeom>
            <a:solidFill>
              <a:srgbClr val="FFFFFF"/>
            </a:solidFill>
          </p:spPr>
          <p:txBody>
            <a:bodyPr wrap="square" lIns="0" tIns="0" rIns="0" bIns="0" rtlCol="0"/>
            <a:lstStyle/>
            <a:p>
              <a:endParaRPr/>
            </a:p>
          </p:txBody>
        </p:sp>
        <p:sp>
          <p:nvSpPr>
            <p:cNvPr id="38" name="object 38"/>
            <p:cNvSpPr/>
            <p:nvPr/>
          </p:nvSpPr>
          <p:spPr>
            <a:xfrm>
              <a:off x="2596896" y="765047"/>
              <a:ext cx="485140" cy="355600"/>
            </a:xfrm>
            <a:custGeom>
              <a:avLst/>
              <a:gdLst/>
              <a:ahLst/>
              <a:cxnLst/>
              <a:rect l="l" t="t" r="r" b="b"/>
              <a:pathLst>
                <a:path w="485139" h="355600">
                  <a:moveTo>
                    <a:pt x="435483" y="0"/>
                  </a:moveTo>
                  <a:lnTo>
                    <a:pt x="48133" y="0"/>
                  </a:lnTo>
                  <a:lnTo>
                    <a:pt x="29360" y="3927"/>
                  </a:lnTo>
                  <a:lnTo>
                    <a:pt x="14065" y="14557"/>
                  </a:lnTo>
                  <a:lnTo>
                    <a:pt x="3770" y="30164"/>
                  </a:lnTo>
                  <a:lnTo>
                    <a:pt x="0" y="49022"/>
                  </a:lnTo>
                  <a:lnTo>
                    <a:pt x="0" y="306069"/>
                  </a:lnTo>
                  <a:lnTo>
                    <a:pt x="3770" y="324927"/>
                  </a:lnTo>
                  <a:lnTo>
                    <a:pt x="14065" y="340534"/>
                  </a:lnTo>
                  <a:lnTo>
                    <a:pt x="29360" y="351164"/>
                  </a:lnTo>
                  <a:lnTo>
                    <a:pt x="48133" y="355091"/>
                  </a:lnTo>
                  <a:lnTo>
                    <a:pt x="435483" y="355091"/>
                  </a:lnTo>
                  <a:lnTo>
                    <a:pt x="454413" y="351164"/>
                  </a:lnTo>
                  <a:lnTo>
                    <a:pt x="470058" y="340534"/>
                  </a:lnTo>
                  <a:lnTo>
                    <a:pt x="480702" y="324927"/>
                  </a:lnTo>
                  <a:lnTo>
                    <a:pt x="484631" y="306069"/>
                  </a:lnTo>
                  <a:lnTo>
                    <a:pt x="484631" y="49022"/>
                  </a:lnTo>
                  <a:lnTo>
                    <a:pt x="480702" y="30164"/>
                  </a:lnTo>
                  <a:lnTo>
                    <a:pt x="470058" y="14557"/>
                  </a:lnTo>
                  <a:lnTo>
                    <a:pt x="454413" y="3927"/>
                  </a:lnTo>
                  <a:lnTo>
                    <a:pt x="435483" y="0"/>
                  </a:lnTo>
                  <a:close/>
                </a:path>
              </a:pathLst>
            </a:custGeom>
            <a:solidFill>
              <a:srgbClr val="2FA7CE"/>
            </a:solidFill>
          </p:spPr>
          <p:txBody>
            <a:bodyPr wrap="square" lIns="0" tIns="0" rIns="0" bIns="0" rtlCol="0"/>
            <a:lstStyle/>
            <a:p>
              <a:endParaRPr/>
            </a:p>
          </p:txBody>
        </p:sp>
        <p:sp>
          <p:nvSpPr>
            <p:cNvPr id="39" name="object 39"/>
            <p:cNvSpPr/>
            <p:nvPr/>
          </p:nvSpPr>
          <p:spPr>
            <a:xfrm>
              <a:off x="2596896" y="1054608"/>
              <a:ext cx="485140" cy="79375"/>
            </a:xfrm>
            <a:custGeom>
              <a:avLst/>
              <a:gdLst/>
              <a:ahLst/>
              <a:cxnLst/>
              <a:rect l="l" t="t" r="r" b="b"/>
              <a:pathLst>
                <a:path w="485139" h="79375">
                  <a:moveTo>
                    <a:pt x="484581" y="0"/>
                  </a:moveTo>
                  <a:lnTo>
                    <a:pt x="0" y="0"/>
                  </a:lnTo>
                  <a:lnTo>
                    <a:pt x="0" y="79248"/>
                  </a:lnTo>
                  <a:lnTo>
                    <a:pt x="484581" y="79248"/>
                  </a:lnTo>
                  <a:lnTo>
                    <a:pt x="484581" y="0"/>
                  </a:lnTo>
                  <a:close/>
                </a:path>
              </a:pathLst>
            </a:custGeom>
            <a:solidFill>
              <a:srgbClr val="242845"/>
            </a:solidFill>
          </p:spPr>
          <p:txBody>
            <a:bodyPr wrap="square" lIns="0" tIns="0" rIns="0" bIns="0" rtlCol="0"/>
            <a:lstStyle/>
            <a:p>
              <a:endParaRPr/>
            </a:p>
          </p:txBody>
        </p:sp>
        <p:pic>
          <p:nvPicPr>
            <p:cNvPr id="40" name="object 40"/>
            <p:cNvPicPr/>
            <p:nvPr/>
          </p:nvPicPr>
          <p:blipFill>
            <a:blip r:embed="rId4" cstate="print"/>
            <a:stretch>
              <a:fillRect/>
            </a:stretch>
          </p:blipFill>
          <p:spPr>
            <a:xfrm>
              <a:off x="2644140" y="839723"/>
              <a:ext cx="91440" cy="140208"/>
            </a:xfrm>
            <a:prstGeom prst="rect">
              <a:avLst/>
            </a:prstGeom>
          </p:spPr>
        </p:pic>
        <p:pic>
          <p:nvPicPr>
            <p:cNvPr id="41" name="object 41"/>
            <p:cNvPicPr/>
            <p:nvPr/>
          </p:nvPicPr>
          <p:blipFill>
            <a:blip r:embed="rId4" cstate="print"/>
            <a:stretch>
              <a:fillRect/>
            </a:stretch>
          </p:blipFill>
          <p:spPr>
            <a:xfrm>
              <a:off x="2793492" y="839723"/>
              <a:ext cx="91439" cy="140208"/>
            </a:xfrm>
            <a:prstGeom prst="rect">
              <a:avLst/>
            </a:prstGeom>
          </p:spPr>
        </p:pic>
        <p:pic>
          <p:nvPicPr>
            <p:cNvPr id="42" name="object 42"/>
            <p:cNvPicPr/>
            <p:nvPr/>
          </p:nvPicPr>
          <p:blipFill>
            <a:blip r:embed="rId7" cstate="print"/>
            <a:stretch>
              <a:fillRect/>
            </a:stretch>
          </p:blipFill>
          <p:spPr>
            <a:xfrm>
              <a:off x="2942844" y="839723"/>
              <a:ext cx="92963" cy="140208"/>
            </a:xfrm>
            <a:prstGeom prst="rect">
              <a:avLst/>
            </a:prstGeom>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6558" y="173862"/>
            <a:ext cx="9074266" cy="4969636"/>
          </a:xfrm>
          <a:prstGeom prst="rect">
            <a:avLst/>
          </a:prstGeom>
        </p:spPr>
      </p:pic>
      <p:sp>
        <p:nvSpPr>
          <p:cNvPr id="3" name="object 3"/>
          <p:cNvSpPr txBox="1"/>
          <p:nvPr/>
        </p:nvSpPr>
        <p:spPr>
          <a:xfrm>
            <a:off x="894384" y="1787143"/>
            <a:ext cx="7280275" cy="2250440"/>
          </a:xfrm>
          <a:prstGeom prst="rect">
            <a:avLst/>
          </a:prstGeom>
        </p:spPr>
        <p:txBody>
          <a:bodyPr vert="horz" wrap="square" lIns="0" tIns="12065" rIns="0" bIns="0" rtlCol="0">
            <a:spAutoFit/>
          </a:bodyPr>
          <a:lstStyle/>
          <a:p>
            <a:pPr marL="62865" marR="56515" indent="-1270" algn="ctr">
              <a:lnSpc>
                <a:spcPct val="100000"/>
              </a:lnSpc>
              <a:spcBef>
                <a:spcPts val="95"/>
              </a:spcBef>
            </a:pPr>
            <a:r>
              <a:rPr sz="2200" dirty="0">
                <a:solidFill>
                  <a:srgbClr val="FFFFFF"/>
                </a:solidFill>
                <a:latin typeface="Tahoma"/>
                <a:cs typeface="Tahoma"/>
              </a:rPr>
              <a:t>Aile</a:t>
            </a:r>
            <a:r>
              <a:rPr sz="2200" spc="-120" dirty="0">
                <a:solidFill>
                  <a:srgbClr val="FFFFFF"/>
                </a:solidFill>
                <a:latin typeface="Tahoma"/>
                <a:cs typeface="Tahoma"/>
              </a:rPr>
              <a:t> </a:t>
            </a:r>
            <a:r>
              <a:rPr sz="2200" dirty="0">
                <a:solidFill>
                  <a:srgbClr val="FFFFFF"/>
                </a:solidFill>
                <a:latin typeface="Tahoma"/>
                <a:cs typeface="Tahoma"/>
              </a:rPr>
              <a:t>içerisinde</a:t>
            </a:r>
            <a:r>
              <a:rPr sz="2200" spc="-105" dirty="0">
                <a:solidFill>
                  <a:srgbClr val="FFFFFF"/>
                </a:solidFill>
                <a:latin typeface="Tahoma"/>
                <a:cs typeface="Tahoma"/>
              </a:rPr>
              <a:t> </a:t>
            </a:r>
            <a:r>
              <a:rPr sz="2200" dirty="0">
                <a:solidFill>
                  <a:srgbClr val="FFFFFF"/>
                </a:solidFill>
                <a:latin typeface="Tahoma"/>
                <a:cs typeface="Tahoma"/>
              </a:rPr>
              <a:t>etkili</a:t>
            </a:r>
            <a:r>
              <a:rPr sz="2200" spc="-130" dirty="0">
                <a:solidFill>
                  <a:srgbClr val="FFFFFF"/>
                </a:solidFill>
                <a:latin typeface="Tahoma"/>
                <a:cs typeface="Tahoma"/>
              </a:rPr>
              <a:t> </a:t>
            </a:r>
            <a:r>
              <a:rPr sz="2200" dirty="0">
                <a:solidFill>
                  <a:srgbClr val="FFFFFF"/>
                </a:solidFill>
                <a:latin typeface="Tahoma"/>
                <a:cs typeface="Tahoma"/>
              </a:rPr>
              <a:t>bir</a:t>
            </a:r>
            <a:r>
              <a:rPr sz="2200" spc="-114" dirty="0">
                <a:solidFill>
                  <a:srgbClr val="FFFFFF"/>
                </a:solidFill>
                <a:latin typeface="Tahoma"/>
                <a:cs typeface="Tahoma"/>
              </a:rPr>
              <a:t> </a:t>
            </a:r>
            <a:r>
              <a:rPr sz="2200" dirty="0">
                <a:solidFill>
                  <a:srgbClr val="FFFFFF"/>
                </a:solidFill>
                <a:latin typeface="Tahoma"/>
                <a:cs typeface="Tahoma"/>
              </a:rPr>
              <a:t>iletişim</a:t>
            </a:r>
            <a:r>
              <a:rPr sz="2200" spc="-125" dirty="0">
                <a:solidFill>
                  <a:srgbClr val="FFFFFF"/>
                </a:solidFill>
                <a:latin typeface="Tahoma"/>
                <a:cs typeface="Tahoma"/>
              </a:rPr>
              <a:t> </a:t>
            </a:r>
            <a:r>
              <a:rPr sz="2200" spc="-20" dirty="0">
                <a:solidFill>
                  <a:srgbClr val="FFFFFF"/>
                </a:solidFill>
                <a:latin typeface="Tahoma"/>
                <a:cs typeface="Tahoma"/>
              </a:rPr>
              <a:t>olması</a:t>
            </a:r>
            <a:r>
              <a:rPr sz="2200" spc="-100" dirty="0">
                <a:solidFill>
                  <a:srgbClr val="FFFFFF"/>
                </a:solidFill>
                <a:latin typeface="Tahoma"/>
                <a:cs typeface="Tahoma"/>
              </a:rPr>
              <a:t> </a:t>
            </a:r>
            <a:r>
              <a:rPr sz="2200" dirty="0">
                <a:solidFill>
                  <a:srgbClr val="FFFFFF"/>
                </a:solidFill>
                <a:latin typeface="Tahoma"/>
                <a:cs typeface="Tahoma"/>
              </a:rPr>
              <a:t>aile</a:t>
            </a:r>
            <a:r>
              <a:rPr sz="2200" spc="-114" dirty="0">
                <a:solidFill>
                  <a:srgbClr val="FFFFFF"/>
                </a:solidFill>
                <a:latin typeface="Tahoma"/>
                <a:cs typeface="Tahoma"/>
              </a:rPr>
              <a:t> </a:t>
            </a:r>
            <a:r>
              <a:rPr sz="2200" spc="-10" dirty="0">
                <a:solidFill>
                  <a:srgbClr val="FFFFFF"/>
                </a:solidFill>
                <a:latin typeface="Tahoma"/>
                <a:cs typeface="Tahoma"/>
              </a:rPr>
              <a:t>bireylerinin </a:t>
            </a:r>
            <a:r>
              <a:rPr sz="2200" dirty="0">
                <a:solidFill>
                  <a:srgbClr val="FFFFFF"/>
                </a:solidFill>
                <a:latin typeface="Tahoma"/>
                <a:cs typeface="Tahoma"/>
              </a:rPr>
              <a:t>psikolojik</a:t>
            </a:r>
            <a:r>
              <a:rPr sz="2200" spc="-185" dirty="0">
                <a:solidFill>
                  <a:srgbClr val="FFFFFF"/>
                </a:solidFill>
                <a:latin typeface="Tahoma"/>
                <a:cs typeface="Tahoma"/>
              </a:rPr>
              <a:t> </a:t>
            </a:r>
            <a:r>
              <a:rPr sz="2200" spc="-25" dirty="0">
                <a:solidFill>
                  <a:srgbClr val="FFFFFF"/>
                </a:solidFill>
                <a:latin typeface="Tahoma"/>
                <a:cs typeface="Tahoma"/>
              </a:rPr>
              <a:t>sağlamlıklarını</a:t>
            </a:r>
            <a:r>
              <a:rPr sz="2200" spc="-215" dirty="0">
                <a:solidFill>
                  <a:srgbClr val="FFFFFF"/>
                </a:solidFill>
                <a:latin typeface="Tahoma"/>
                <a:cs typeface="Tahoma"/>
              </a:rPr>
              <a:t> </a:t>
            </a:r>
            <a:r>
              <a:rPr sz="2200" spc="-25" dirty="0">
                <a:solidFill>
                  <a:srgbClr val="FFFFFF"/>
                </a:solidFill>
                <a:latin typeface="Tahoma"/>
                <a:cs typeface="Tahoma"/>
              </a:rPr>
              <a:t>arttıracağından,</a:t>
            </a:r>
            <a:r>
              <a:rPr sz="2200" spc="-220" dirty="0">
                <a:solidFill>
                  <a:srgbClr val="FFFFFF"/>
                </a:solidFill>
                <a:latin typeface="Tahoma"/>
                <a:cs typeface="Tahoma"/>
              </a:rPr>
              <a:t> </a:t>
            </a:r>
            <a:r>
              <a:rPr sz="2200" dirty="0">
                <a:solidFill>
                  <a:srgbClr val="FFFFFF"/>
                </a:solidFill>
                <a:latin typeface="Tahoma"/>
                <a:cs typeface="Tahoma"/>
              </a:rPr>
              <a:t>sosyal</a:t>
            </a:r>
            <a:r>
              <a:rPr sz="2200" spc="-175" dirty="0">
                <a:solidFill>
                  <a:srgbClr val="FFFFFF"/>
                </a:solidFill>
                <a:latin typeface="Tahoma"/>
                <a:cs typeface="Tahoma"/>
              </a:rPr>
              <a:t> </a:t>
            </a:r>
            <a:r>
              <a:rPr sz="2200" spc="-30" dirty="0">
                <a:solidFill>
                  <a:srgbClr val="FFFFFF"/>
                </a:solidFill>
                <a:latin typeface="Tahoma"/>
                <a:cs typeface="Tahoma"/>
              </a:rPr>
              <a:t>ve</a:t>
            </a:r>
            <a:r>
              <a:rPr sz="2200" spc="-175" dirty="0">
                <a:solidFill>
                  <a:srgbClr val="FFFFFF"/>
                </a:solidFill>
                <a:latin typeface="Tahoma"/>
                <a:cs typeface="Tahoma"/>
              </a:rPr>
              <a:t> </a:t>
            </a:r>
            <a:r>
              <a:rPr sz="2200" spc="-10" dirty="0">
                <a:solidFill>
                  <a:srgbClr val="FFFFFF"/>
                </a:solidFill>
                <a:latin typeface="Tahoma"/>
                <a:cs typeface="Tahoma"/>
              </a:rPr>
              <a:t>duygusal </a:t>
            </a:r>
            <a:r>
              <a:rPr sz="2200" dirty="0">
                <a:solidFill>
                  <a:srgbClr val="FFFFFF"/>
                </a:solidFill>
                <a:latin typeface="Tahoma"/>
                <a:cs typeface="Tahoma"/>
              </a:rPr>
              <a:t>becerilerini</a:t>
            </a:r>
            <a:r>
              <a:rPr sz="2200" spc="-35" dirty="0">
                <a:solidFill>
                  <a:srgbClr val="FFFFFF"/>
                </a:solidFill>
                <a:latin typeface="Tahoma"/>
                <a:cs typeface="Tahoma"/>
              </a:rPr>
              <a:t> </a:t>
            </a:r>
            <a:r>
              <a:rPr sz="2200" spc="-10" dirty="0">
                <a:solidFill>
                  <a:srgbClr val="FFFFFF"/>
                </a:solidFill>
                <a:latin typeface="Tahoma"/>
                <a:cs typeface="Tahoma"/>
              </a:rPr>
              <a:t>geliştirecektir.</a:t>
            </a:r>
            <a:endParaRPr sz="2200">
              <a:latin typeface="Tahoma"/>
              <a:cs typeface="Tahoma"/>
            </a:endParaRPr>
          </a:p>
          <a:p>
            <a:pPr marL="12065" marR="5080" indent="-1905" algn="ctr">
              <a:lnSpc>
                <a:spcPct val="100000"/>
              </a:lnSpc>
              <a:spcBef>
                <a:spcPts val="1680"/>
              </a:spcBef>
            </a:pPr>
            <a:r>
              <a:rPr sz="2200" dirty="0">
                <a:solidFill>
                  <a:srgbClr val="FFFFFF"/>
                </a:solidFill>
                <a:latin typeface="Tahoma"/>
                <a:cs typeface="Tahoma"/>
              </a:rPr>
              <a:t>Sosyal</a:t>
            </a:r>
            <a:r>
              <a:rPr sz="2200" spc="-180" dirty="0">
                <a:solidFill>
                  <a:srgbClr val="FFFFFF"/>
                </a:solidFill>
                <a:latin typeface="Tahoma"/>
                <a:cs typeface="Tahoma"/>
              </a:rPr>
              <a:t> </a:t>
            </a:r>
            <a:r>
              <a:rPr sz="2200" spc="-30" dirty="0">
                <a:solidFill>
                  <a:srgbClr val="FFFFFF"/>
                </a:solidFill>
                <a:latin typeface="Tahoma"/>
                <a:cs typeface="Tahoma"/>
              </a:rPr>
              <a:t>ve</a:t>
            </a:r>
            <a:r>
              <a:rPr sz="2200" spc="-170" dirty="0">
                <a:solidFill>
                  <a:srgbClr val="FFFFFF"/>
                </a:solidFill>
                <a:latin typeface="Tahoma"/>
                <a:cs typeface="Tahoma"/>
              </a:rPr>
              <a:t> </a:t>
            </a:r>
            <a:r>
              <a:rPr sz="2200" spc="-40" dirty="0">
                <a:solidFill>
                  <a:srgbClr val="FFFFFF"/>
                </a:solidFill>
                <a:latin typeface="Tahoma"/>
                <a:cs typeface="Tahoma"/>
              </a:rPr>
              <a:t>duygusal</a:t>
            </a:r>
            <a:r>
              <a:rPr sz="2200" spc="-185" dirty="0">
                <a:solidFill>
                  <a:srgbClr val="FFFFFF"/>
                </a:solidFill>
                <a:latin typeface="Tahoma"/>
                <a:cs typeface="Tahoma"/>
              </a:rPr>
              <a:t> </a:t>
            </a:r>
            <a:r>
              <a:rPr sz="2200" dirty="0">
                <a:solidFill>
                  <a:srgbClr val="FFFFFF"/>
                </a:solidFill>
                <a:latin typeface="Tahoma"/>
                <a:cs typeface="Tahoma"/>
              </a:rPr>
              <a:t>becerisi</a:t>
            </a:r>
            <a:r>
              <a:rPr sz="2200" spc="-175" dirty="0">
                <a:solidFill>
                  <a:srgbClr val="FFFFFF"/>
                </a:solidFill>
                <a:latin typeface="Tahoma"/>
                <a:cs typeface="Tahoma"/>
              </a:rPr>
              <a:t> </a:t>
            </a:r>
            <a:r>
              <a:rPr sz="2200" dirty="0">
                <a:solidFill>
                  <a:srgbClr val="FFFFFF"/>
                </a:solidFill>
                <a:latin typeface="Tahoma"/>
                <a:cs typeface="Tahoma"/>
              </a:rPr>
              <a:t>gelişen</a:t>
            </a:r>
            <a:r>
              <a:rPr sz="2200" spc="-195" dirty="0">
                <a:solidFill>
                  <a:srgbClr val="FFFFFF"/>
                </a:solidFill>
                <a:latin typeface="Tahoma"/>
                <a:cs typeface="Tahoma"/>
              </a:rPr>
              <a:t> </a:t>
            </a:r>
            <a:r>
              <a:rPr sz="2200" dirty="0">
                <a:solidFill>
                  <a:srgbClr val="FFFFFF"/>
                </a:solidFill>
                <a:latin typeface="Tahoma"/>
                <a:cs typeface="Tahoma"/>
              </a:rPr>
              <a:t>aile</a:t>
            </a:r>
            <a:r>
              <a:rPr sz="2200" spc="-185" dirty="0">
                <a:solidFill>
                  <a:srgbClr val="FFFFFF"/>
                </a:solidFill>
                <a:latin typeface="Tahoma"/>
                <a:cs typeface="Tahoma"/>
              </a:rPr>
              <a:t> </a:t>
            </a:r>
            <a:r>
              <a:rPr sz="2200" spc="-10" dirty="0">
                <a:solidFill>
                  <a:srgbClr val="FFFFFF"/>
                </a:solidFill>
                <a:latin typeface="Tahoma"/>
                <a:cs typeface="Tahoma"/>
              </a:rPr>
              <a:t>bireyleri,</a:t>
            </a:r>
            <a:r>
              <a:rPr sz="2200" spc="-204" dirty="0">
                <a:solidFill>
                  <a:srgbClr val="FFFFFF"/>
                </a:solidFill>
                <a:latin typeface="Tahoma"/>
                <a:cs typeface="Tahoma"/>
              </a:rPr>
              <a:t> </a:t>
            </a:r>
            <a:r>
              <a:rPr sz="2200" dirty="0">
                <a:solidFill>
                  <a:srgbClr val="FFFFFF"/>
                </a:solidFill>
                <a:latin typeface="Tahoma"/>
                <a:cs typeface="Tahoma"/>
              </a:rPr>
              <a:t>kendisi</a:t>
            </a:r>
            <a:r>
              <a:rPr sz="2200" spc="-180" dirty="0">
                <a:solidFill>
                  <a:srgbClr val="FFFFFF"/>
                </a:solidFill>
                <a:latin typeface="Tahoma"/>
                <a:cs typeface="Tahoma"/>
              </a:rPr>
              <a:t> </a:t>
            </a:r>
            <a:r>
              <a:rPr sz="2200" spc="-25" dirty="0">
                <a:solidFill>
                  <a:srgbClr val="FFFFFF"/>
                </a:solidFill>
                <a:latin typeface="Tahoma"/>
                <a:cs typeface="Tahoma"/>
              </a:rPr>
              <a:t>ve </a:t>
            </a:r>
            <a:r>
              <a:rPr sz="2200" dirty="0">
                <a:solidFill>
                  <a:srgbClr val="FFFFFF"/>
                </a:solidFill>
                <a:latin typeface="Tahoma"/>
                <a:cs typeface="Tahoma"/>
              </a:rPr>
              <a:t>aile</a:t>
            </a:r>
            <a:r>
              <a:rPr sz="2200" spc="-185" dirty="0">
                <a:solidFill>
                  <a:srgbClr val="FFFFFF"/>
                </a:solidFill>
                <a:latin typeface="Tahoma"/>
                <a:cs typeface="Tahoma"/>
              </a:rPr>
              <a:t> </a:t>
            </a:r>
            <a:r>
              <a:rPr sz="2200" spc="-20" dirty="0">
                <a:solidFill>
                  <a:srgbClr val="FFFFFF"/>
                </a:solidFill>
                <a:latin typeface="Tahoma"/>
                <a:cs typeface="Tahoma"/>
              </a:rPr>
              <a:t>üyelerine</a:t>
            </a:r>
            <a:r>
              <a:rPr sz="2200" spc="-200" dirty="0">
                <a:solidFill>
                  <a:srgbClr val="FFFFFF"/>
                </a:solidFill>
                <a:latin typeface="Tahoma"/>
                <a:cs typeface="Tahoma"/>
              </a:rPr>
              <a:t> </a:t>
            </a:r>
            <a:r>
              <a:rPr sz="2200" dirty="0">
                <a:solidFill>
                  <a:srgbClr val="FFFFFF"/>
                </a:solidFill>
                <a:latin typeface="Tahoma"/>
                <a:cs typeface="Tahoma"/>
              </a:rPr>
              <a:t>karşı</a:t>
            </a:r>
            <a:r>
              <a:rPr sz="2200" spc="-204" dirty="0">
                <a:solidFill>
                  <a:srgbClr val="FFFFFF"/>
                </a:solidFill>
                <a:latin typeface="Tahoma"/>
                <a:cs typeface="Tahoma"/>
              </a:rPr>
              <a:t> </a:t>
            </a:r>
            <a:r>
              <a:rPr sz="2200" dirty="0">
                <a:solidFill>
                  <a:srgbClr val="FFFFFF"/>
                </a:solidFill>
                <a:latin typeface="Tahoma"/>
                <a:cs typeface="Tahoma"/>
              </a:rPr>
              <a:t>pozitif</a:t>
            </a:r>
            <a:r>
              <a:rPr sz="2200" spc="-185" dirty="0">
                <a:solidFill>
                  <a:srgbClr val="FFFFFF"/>
                </a:solidFill>
                <a:latin typeface="Tahoma"/>
                <a:cs typeface="Tahoma"/>
              </a:rPr>
              <a:t> </a:t>
            </a:r>
            <a:r>
              <a:rPr sz="2200" dirty="0">
                <a:solidFill>
                  <a:srgbClr val="FFFFFF"/>
                </a:solidFill>
                <a:latin typeface="Tahoma"/>
                <a:cs typeface="Tahoma"/>
              </a:rPr>
              <a:t>bir</a:t>
            </a:r>
            <a:r>
              <a:rPr sz="2200" spc="-180" dirty="0">
                <a:solidFill>
                  <a:srgbClr val="FFFFFF"/>
                </a:solidFill>
                <a:latin typeface="Tahoma"/>
                <a:cs typeface="Tahoma"/>
              </a:rPr>
              <a:t> </a:t>
            </a:r>
            <a:r>
              <a:rPr sz="2200" spc="-35" dirty="0">
                <a:solidFill>
                  <a:srgbClr val="FFFFFF"/>
                </a:solidFill>
                <a:latin typeface="Tahoma"/>
                <a:cs typeface="Tahoma"/>
              </a:rPr>
              <a:t>algıda</a:t>
            </a:r>
            <a:r>
              <a:rPr sz="2200" spc="-200" dirty="0">
                <a:solidFill>
                  <a:srgbClr val="FFFFFF"/>
                </a:solidFill>
                <a:latin typeface="Tahoma"/>
                <a:cs typeface="Tahoma"/>
              </a:rPr>
              <a:t> </a:t>
            </a:r>
            <a:r>
              <a:rPr sz="2200" spc="-40" dirty="0">
                <a:solidFill>
                  <a:srgbClr val="FFFFFF"/>
                </a:solidFill>
                <a:latin typeface="Tahoma"/>
                <a:cs typeface="Tahoma"/>
              </a:rPr>
              <a:t>olduğundan</a:t>
            </a:r>
            <a:r>
              <a:rPr sz="2200" spc="-200" dirty="0">
                <a:solidFill>
                  <a:srgbClr val="FFFFFF"/>
                </a:solidFill>
                <a:latin typeface="Tahoma"/>
                <a:cs typeface="Tahoma"/>
              </a:rPr>
              <a:t> </a:t>
            </a:r>
            <a:r>
              <a:rPr sz="2200" spc="-45" dirty="0">
                <a:solidFill>
                  <a:srgbClr val="FFFFFF"/>
                </a:solidFill>
                <a:latin typeface="Tahoma"/>
                <a:cs typeface="Tahoma"/>
              </a:rPr>
              <a:t>daha</a:t>
            </a:r>
            <a:r>
              <a:rPr sz="2200" spc="-185" dirty="0">
                <a:solidFill>
                  <a:srgbClr val="FFFFFF"/>
                </a:solidFill>
                <a:latin typeface="Tahoma"/>
                <a:cs typeface="Tahoma"/>
              </a:rPr>
              <a:t> </a:t>
            </a:r>
            <a:r>
              <a:rPr sz="2200" spc="-10" dirty="0">
                <a:solidFill>
                  <a:srgbClr val="FFFFFF"/>
                </a:solidFill>
                <a:latin typeface="Tahoma"/>
                <a:cs typeface="Tahoma"/>
              </a:rPr>
              <a:t>yaratıcı </a:t>
            </a:r>
            <a:r>
              <a:rPr sz="2200" spc="-30" dirty="0">
                <a:solidFill>
                  <a:srgbClr val="FFFFFF"/>
                </a:solidFill>
                <a:latin typeface="Tahoma"/>
                <a:cs typeface="Tahoma"/>
              </a:rPr>
              <a:t>ve</a:t>
            </a:r>
            <a:r>
              <a:rPr sz="2200" spc="-185" dirty="0">
                <a:solidFill>
                  <a:srgbClr val="FFFFFF"/>
                </a:solidFill>
                <a:latin typeface="Tahoma"/>
                <a:cs typeface="Tahoma"/>
              </a:rPr>
              <a:t> </a:t>
            </a:r>
            <a:r>
              <a:rPr sz="2200" dirty="0">
                <a:solidFill>
                  <a:srgbClr val="FFFFFF"/>
                </a:solidFill>
                <a:latin typeface="Tahoma"/>
                <a:cs typeface="Tahoma"/>
              </a:rPr>
              <a:t>aktif</a:t>
            </a:r>
            <a:r>
              <a:rPr sz="2200" spc="-200" dirty="0">
                <a:solidFill>
                  <a:srgbClr val="FFFFFF"/>
                </a:solidFill>
                <a:latin typeface="Tahoma"/>
                <a:cs typeface="Tahoma"/>
              </a:rPr>
              <a:t> </a:t>
            </a:r>
            <a:r>
              <a:rPr sz="2200" dirty="0">
                <a:solidFill>
                  <a:srgbClr val="FFFFFF"/>
                </a:solidFill>
                <a:latin typeface="Tahoma"/>
                <a:cs typeface="Tahoma"/>
              </a:rPr>
              <a:t>bir</a:t>
            </a:r>
            <a:r>
              <a:rPr sz="2200" spc="-190" dirty="0">
                <a:solidFill>
                  <a:srgbClr val="FFFFFF"/>
                </a:solidFill>
                <a:latin typeface="Tahoma"/>
                <a:cs typeface="Tahoma"/>
              </a:rPr>
              <a:t> </a:t>
            </a:r>
            <a:r>
              <a:rPr sz="2200" spc="-20" dirty="0">
                <a:solidFill>
                  <a:srgbClr val="FFFFFF"/>
                </a:solidFill>
                <a:latin typeface="Tahoma"/>
                <a:cs typeface="Tahoma"/>
              </a:rPr>
              <a:t>birey</a:t>
            </a:r>
            <a:r>
              <a:rPr sz="2200" spc="-195" dirty="0">
                <a:solidFill>
                  <a:srgbClr val="FFFFFF"/>
                </a:solidFill>
                <a:latin typeface="Tahoma"/>
                <a:cs typeface="Tahoma"/>
              </a:rPr>
              <a:t> </a:t>
            </a:r>
            <a:r>
              <a:rPr sz="2200" spc="-10" dirty="0">
                <a:solidFill>
                  <a:srgbClr val="FFFFFF"/>
                </a:solidFill>
                <a:latin typeface="Tahoma"/>
                <a:cs typeface="Tahoma"/>
              </a:rPr>
              <a:t>olacaktır.</a:t>
            </a:r>
            <a:endParaRPr sz="2200">
              <a:latin typeface="Tahoma"/>
              <a:cs typeface="Tahoma"/>
            </a:endParaRPr>
          </a:p>
        </p:txBody>
      </p:sp>
      <p:pic>
        <p:nvPicPr>
          <p:cNvPr id="4" name="object 4"/>
          <p:cNvPicPr/>
          <p:nvPr/>
        </p:nvPicPr>
        <p:blipFill>
          <a:blip r:embed="rId3" cstate="print"/>
          <a:stretch>
            <a:fillRect/>
          </a:stretch>
        </p:blipFill>
        <p:spPr>
          <a:xfrm>
            <a:off x="2642616" y="548640"/>
            <a:ext cx="3938778" cy="953262"/>
          </a:xfrm>
          <a:prstGeom prst="rect">
            <a:avLst/>
          </a:prstGeom>
        </p:spPr>
      </p:pic>
      <p:sp>
        <p:nvSpPr>
          <p:cNvPr id="5" name="object 5"/>
          <p:cNvSpPr txBox="1">
            <a:spLocks noGrp="1"/>
          </p:cNvSpPr>
          <p:nvPr>
            <p:ph type="title"/>
          </p:nvPr>
        </p:nvSpPr>
        <p:spPr>
          <a:xfrm>
            <a:off x="2897885" y="673354"/>
            <a:ext cx="3401695" cy="543560"/>
          </a:xfrm>
          <a:prstGeom prst="rect">
            <a:avLst/>
          </a:prstGeom>
        </p:spPr>
        <p:txBody>
          <a:bodyPr vert="horz" wrap="square" lIns="0" tIns="12065" rIns="0" bIns="0" rtlCol="0">
            <a:spAutoFit/>
          </a:bodyPr>
          <a:lstStyle/>
          <a:p>
            <a:pPr marL="12700">
              <a:lnSpc>
                <a:spcPct val="100000"/>
              </a:lnSpc>
              <a:spcBef>
                <a:spcPts val="95"/>
              </a:spcBef>
            </a:pPr>
            <a:r>
              <a:rPr spc="-440" dirty="0"/>
              <a:t>İLETİŞİMİN</a:t>
            </a:r>
            <a:r>
              <a:rPr spc="-240" dirty="0"/>
              <a:t> </a:t>
            </a:r>
            <a:r>
              <a:rPr spc="-495" dirty="0"/>
              <a:t>ÖNEMİ</a:t>
            </a:r>
          </a:p>
        </p:txBody>
      </p:sp>
      <p:grpSp>
        <p:nvGrpSpPr>
          <p:cNvPr id="6" name="object 6"/>
          <p:cNvGrpSpPr/>
          <p:nvPr/>
        </p:nvGrpSpPr>
        <p:grpSpPr>
          <a:xfrm>
            <a:off x="320040" y="183006"/>
            <a:ext cx="8112759" cy="4864735"/>
            <a:chOff x="320040" y="183006"/>
            <a:chExt cx="8112759" cy="4864735"/>
          </a:xfrm>
        </p:grpSpPr>
        <p:pic>
          <p:nvPicPr>
            <p:cNvPr id="7" name="object 7"/>
            <p:cNvPicPr/>
            <p:nvPr/>
          </p:nvPicPr>
          <p:blipFill>
            <a:blip r:embed="rId4" cstate="print"/>
            <a:stretch>
              <a:fillRect/>
            </a:stretch>
          </p:blipFill>
          <p:spPr>
            <a:xfrm>
              <a:off x="320040" y="4073652"/>
              <a:ext cx="1250128" cy="973743"/>
            </a:xfrm>
            <a:prstGeom prst="rect">
              <a:avLst/>
            </a:prstGeom>
          </p:spPr>
        </p:pic>
        <p:pic>
          <p:nvPicPr>
            <p:cNvPr id="8" name="object 8"/>
            <p:cNvPicPr/>
            <p:nvPr/>
          </p:nvPicPr>
          <p:blipFill>
            <a:blip r:embed="rId5" cstate="print"/>
            <a:stretch>
              <a:fillRect/>
            </a:stretch>
          </p:blipFill>
          <p:spPr>
            <a:xfrm>
              <a:off x="7145146" y="183006"/>
              <a:ext cx="1287272" cy="1552066"/>
            </a:xfrm>
            <a:prstGeom prst="rect">
              <a:avLst/>
            </a:prstGeom>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90484" y="2996310"/>
            <a:ext cx="1635125" cy="2147570"/>
          </a:xfrm>
          <a:custGeom>
            <a:avLst/>
            <a:gdLst/>
            <a:ahLst/>
            <a:cxnLst/>
            <a:rect l="l" t="t" r="r" b="b"/>
            <a:pathLst>
              <a:path w="1635125" h="2147570">
                <a:moveTo>
                  <a:pt x="1233324" y="0"/>
                </a:moveTo>
                <a:lnTo>
                  <a:pt x="1178937" y="4540"/>
                </a:lnTo>
                <a:lnTo>
                  <a:pt x="1123215" y="18033"/>
                </a:lnTo>
                <a:lnTo>
                  <a:pt x="1074042" y="36157"/>
                </a:lnTo>
                <a:lnTo>
                  <a:pt x="1026358" y="57319"/>
                </a:lnTo>
                <a:lnTo>
                  <a:pt x="980344" y="81512"/>
                </a:lnTo>
                <a:lnTo>
                  <a:pt x="936182" y="108726"/>
                </a:lnTo>
                <a:lnTo>
                  <a:pt x="894056" y="138952"/>
                </a:lnTo>
                <a:lnTo>
                  <a:pt x="854147" y="172182"/>
                </a:lnTo>
                <a:lnTo>
                  <a:pt x="816637" y="208406"/>
                </a:lnTo>
                <a:lnTo>
                  <a:pt x="784449" y="240900"/>
                </a:lnTo>
                <a:lnTo>
                  <a:pt x="753599" y="274964"/>
                </a:lnTo>
                <a:lnTo>
                  <a:pt x="723857" y="310599"/>
                </a:lnTo>
                <a:lnTo>
                  <a:pt x="694989" y="347805"/>
                </a:lnTo>
                <a:lnTo>
                  <a:pt x="666764" y="386583"/>
                </a:lnTo>
                <a:lnTo>
                  <a:pt x="638950" y="426931"/>
                </a:lnTo>
                <a:lnTo>
                  <a:pt x="611315" y="468851"/>
                </a:lnTo>
                <a:lnTo>
                  <a:pt x="583626" y="512341"/>
                </a:lnTo>
                <a:lnTo>
                  <a:pt x="555652" y="557402"/>
                </a:lnTo>
                <a:lnTo>
                  <a:pt x="526125" y="609822"/>
                </a:lnTo>
                <a:lnTo>
                  <a:pt x="507539" y="644128"/>
                </a:lnTo>
                <a:lnTo>
                  <a:pt x="465596" y="725133"/>
                </a:lnTo>
                <a:lnTo>
                  <a:pt x="442930" y="769736"/>
                </a:lnTo>
                <a:lnTo>
                  <a:pt x="420596" y="814527"/>
                </a:lnTo>
                <a:lnTo>
                  <a:pt x="398593" y="859504"/>
                </a:lnTo>
                <a:lnTo>
                  <a:pt x="376916" y="904663"/>
                </a:lnTo>
                <a:lnTo>
                  <a:pt x="355565" y="950003"/>
                </a:lnTo>
                <a:lnTo>
                  <a:pt x="334536" y="995520"/>
                </a:lnTo>
                <a:lnTo>
                  <a:pt x="313827" y="1041213"/>
                </a:lnTo>
                <a:lnTo>
                  <a:pt x="293437" y="1087079"/>
                </a:lnTo>
                <a:lnTo>
                  <a:pt x="273361" y="1133116"/>
                </a:lnTo>
                <a:lnTo>
                  <a:pt x="253599" y="1179321"/>
                </a:lnTo>
                <a:lnTo>
                  <a:pt x="234148" y="1225693"/>
                </a:lnTo>
                <a:lnTo>
                  <a:pt x="215004" y="1272227"/>
                </a:lnTo>
                <a:lnTo>
                  <a:pt x="196167" y="1318923"/>
                </a:lnTo>
                <a:lnTo>
                  <a:pt x="177633" y="1365777"/>
                </a:lnTo>
                <a:lnTo>
                  <a:pt x="159401" y="1412787"/>
                </a:lnTo>
                <a:lnTo>
                  <a:pt x="141467" y="1459952"/>
                </a:lnTo>
                <a:lnTo>
                  <a:pt x="123829" y="1507267"/>
                </a:lnTo>
                <a:lnTo>
                  <a:pt x="106486" y="1554732"/>
                </a:lnTo>
                <a:lnTo>
                  <a:pt x="89434" y="1602343"/>
                </a:lnTo>
                <a:lnTo>
                  <a:pt x="55676" y="1697990"/>
                </a:lnTo>
                <a:lnTo>
                  <a:pt x="40253" y="1746357"/>
                </a:lnTo>
                <a:lnTo>
                  <a:pt x="26793" y="1795108"/>
                </a:lnTo>
                <a:lnTo>
                  <a:pt x="15681" y="1844152"/>
                </a:lnTo>
                <a:lnTo>
                  <a:pt x="7307" y="1893398"/>
                </a:lnTo>
                <a:lnTo>
                  <a:pt x="2059" y="1942757"/>
                </a:lnTo>
                <a:lnTo>
                  <a:pt x="0" y="1995500"/>
                </a:lnTo>
                <a:lnTo>
                  <a:pt x="3869" y="2047608"/>
                </a:lnTo>
                <a:lnTo>
                  <a:pt x="13025" y="2098397"/>
                </a:lnTo>
                <a:lnTo>
                  <a:pt x="26824" y="2147188"/>
                </a:lnTo>
                <a:lnTo>
                  <a:pt x="883566" y="2147188"/>
                </a:lnTo>
                <a:lnTo>
                  <a:pt x="914113" y="2104777"/>
                </a:lnTo>
                <a:lnTo>
                  <a:pt x="942807" y="2061879"/>
                </a:lnTo>
                <a:lnTo>
                  <a:pt x="970325" y="2017976"/>
                </a:lnTo>
                <a:lnTo>
                  <a:pt x="997342" y="1972553"/>
                </a:lnTo>
                <a:lnTo>
                  <a:pt x="1024536" y="1925091"/>
                </a:lnTo>
                <a:lnTo>
                  <a:pt x="1046435" y="1883718"/>
                </a:lnTo>
                <a:lnTo>
                  <a:pt x="1067027" y="1841351"/>
                </a:lnTo>
                <a:lnTo>
                  <a:pt x="1086748" y="1798298"/>
                </a:lnTo>
                <a:lnTo>
                  <a:pt x="1125320" y="1711368"/>
                </a:lnTo>
                <a:lnTo>
                  <a:pt x="1145041" y="1668108"/>
                </a:lnTo>
                <a:lnTo>
                  <a:pt x="1231731" y="1488963"/>
                </a:lnTo>
                <a:lnTo>
                  <a:pt x="1275087" y="1397858"/>
                </a:lnTo>
                <a:lnTo>
                  <a:pt x="1317754" y="1306537"/>
                </a:lnTo>
                <a:lnTo>
                  <a:pt x="1359626" y="1214917"/>
                </a:lnTo>
                <a:lnTo>
                  <a:pt x="1380232" y="1168968"/>
                </a:lnTo>
                <a:lnTo>
                  <a:pt x="1400599" y="1122913"/>
                </a:lnTo>
                <a:lnTo>
                  <a:pt x="1420714" y="1076742"/>
                </a:lnTo>
                <a:lnTo>
                  <a:pt x="1440566" y="1030443"/>
                </a:lnTo>
                <a:lnTo>
                  <a:pt x="1460139" y="984008"/>
                </a:lnTo>
                <a:lnTo>
                  <a:pt x="1479423" y="937425"/>
                </a:lnTo>
                <a:lnTo>
                  <a:pt x="1498402" y="890683"/>
                </a:lnTo>
                <a:lnTo>
                  <a:pt x="1517064" y="843773"/>
                </a:lnTo>
                <a:lnTo>
                  <a:pt x="1535396" y="796684"/>
                </a:lnTo>
                <a:lnTo>
                  <a:pt x="1553385" y="749406"/>
                </a:lnTo>
                <a:lnTo>
                  <a:pt x="1571017" y="701929"/>
                </a:lnTo>
                <a:lnTo>
                  <a:pt x="1586257" y="658473"/>
                </a:lnTo>
                <a:lnTo>
                  <a:pt x="1600164" y="613362"/>
                </a:lnTo>
                <a:lnTo>
                  <a:pt x="1612737" y="567608"/>
                </a:lnTo>
                <a:lnTo>
                  <a:pt x="1623976" y="522223"/>
                </a:lnTo>
                <a:lnTo>
                  <a:pt x="1631882" y="468264"/>
                </a:lnTo>
                <a:lnTo>
                  <a:pt x="1634510" y="417024"/>
                </a:lnTo>
                <a:lnTo>
                  <a:pt x="1631966" y="368464"/>
                </a:lnTo>
                <a:lnTo>
                  <a:pt x="1624356" y="322546"/>
                </a:lnTo>
                <a:lnTo>
                  <a:pt x="1611786" y="279228"/>
                </a:lnTo>
                <a:lnTo>
                  <a:pt x="1594360" y="238472"/>
                </a:lnTo>
                <a:lnTo>
                  <a:pt x="1572186" y="200239"/>
                </a:lnTo>
                <a:lnTo>
                  <a:pt x="1545369" y="164488"/>
                </a:lnTo>
                <a:lnTo>
                  <a:pt x="1514014" y="131180"/>
                </a:lnTo>
                <a:lnTo>
                  <a:pt x="1478228" y="100276"/>
                </a:lnTo>
                <a:lnTo>
                  <a:pt x="1438116" y="71736"/>
                </a:lnTo>
                <a:lnTo>
                  <a:pt x="1393784" y="45520"/>
                </a:lnTo>
                <a:lnTo>
                  <a:pt x="1345338" y="21589"/>
                </a:lnTo>
                <a:lnTo>
                  <a:pt x="1290046" y="5318"/>
                </a:lnTo>
                <a:lnTo>
                  <a:pt x="1261846" y="1319"/>
                </a:lnTo>
                <a:lnTo>
                  <a:pt x="1233324" y="0"/>
                </a:lnTo>
                <a:close/>
              </a:path>
            </a:pathLst>
          </a:custGeom>
          <a:solidFill>
            <a:srgbClr val="42BADF"/>
          </a:solidFill>
        </p:spPr>
        <p:txBody>
          <a:bodyPr wrap="square" lIns="0" tIns="0" rIns="0" bIns="0" rtlCol="0"/>
          <a:lstStyle/>
          <a:p>
            <a:endParaRPr/>
          </a:p>
        </p:txBody>
      </p:sp>
      <p:sp>
        <p:nvSpPr>
          <p:cNvPr id="3" name="object 3"/>
          <p:cNvSpPr/>
          <p:nvPr/>
        </p:nvSpPr>
        <p:spPr>
          <a:xfrm>
            <a:off x="7276348" y="1358011"/>
            <a:ext cx="1864995" cy="879475"/>
          </a:xfrm>
          <a:custGeom>
            <a:avLst/>
            <a:gdLst/>
            <a:ahLst/>
            <a:cxnLst/>
            <a:rect l="l" t="t" r="r" b="b"/>
            <a:pathLst>
              <a:path w="1864995" h="879475">
                <a:moveTo>
                  <a:pt x="608258" y="49"/>
                </a:moveTo>
                <a:lnTo>
                  <a:pt x="543158" y="1252"/>
                </a:lnTo>
                <a:lnTo>
                  <a:pt x="489527" y="4873"/>
                </a:lnTo>
                <a:lnTo>
                  <a:pt x="435728" y="10662"/>
                </a:lnTo>
                <a:lnTo>
                  <a:pt x="381370" y="18414"/>
                </a:lnTo>
                <a:lnTo>
                  <a:pt x="329179" y="27587"/>
                </a:lnTo>
                <a:lnTo>
                  <a:pt x="278463" y="40950"/>
                </a:lnTo>
                <a:lnTo>
                  <a:pt x="229510" y="58610"/>
                </a:lnTo>
                <a:lnTo>
                  <a:pt x="182611" y="80673"/>
                </a:lnTo>
                <a:lnTo>
                  <a:pt x="138054" y="107244"/>
                </a:lnTo>
                <a:lnTo>
                  <a:pt x="96128" y="138429"/>
                </a:lnTo>
                <a:lnTo>
                  <a:pt x="60268" y="172813"/>
                </a:lnTo>
                <a:lnTo>
                  <a:pt x="32607" y="211756"/>
                </a:lnTo>
                <a:lnTo>
                  <a:pt x="13263" y="254070"/>
                </a:lnTo>
                <a:lnTo>
                  <a:pt x="2355" y="298567"/>
                </a:lnTo>
                <a:lnTo>
                  <a:pt x="0" y="344057"/>
                </a:lnTo>
                <a:lnTo>
                  <a:pt x="6316" y="389353"/>
                </a:lnTo>
                <a:lnTo>
                  <a:pt x="21422" y="433267"/>
                </a:lnTo>
                <a:lnTo>
                  <a:pt x="45436" y="474608"/>
                </a:lnTo>
                <a:lnTo>
                  <a:pt x="78475" y="512190"/>
                </a:lnTo>
                <a:lnTo>
                  <a:pt x="115531" y="544938"/>
                </a:lnTo>
                <a:lnTo>
                  <a:pt x="153864" y="575143"/>
                </a:lnTo>
                <a:lnTo>
                  <a:pt x="193443" y="602864"/>
                </a:lnTo>
                <a:lnTo>
                  <a:pt x="234240" y="628154"/>
                </a:lnTo>
                <a:lnTo>
                  <a:pt x="276223" y="651069"/>
                </a:lnTo>
                <a:lnTo>
                  <a:pt x="319361" y="671665"/>
                </a:lnTo>
                <a:lnTo>
                  <a:pt x="363626" y="689997"/>
                </a:lnTo>
                <a:lnTo>
                  <a:pt x="408986" y="706120"/>
                </a:lnTo>
                <a:lnTo>
                  <a:pt x="455411" y="720089"/>
                </a:lnTo>
                <a:lnTo>
                  <a:pt x="506250" y="733857"/>
                </a:lnTo>
                <a:lnTo>
                  <a:pt x="556964" y="746381"/>
                </a:lnTo>
                <a:lnTo>
                  <a:pt x="607601" y="757819"/>
                </a:lnTo>
                <a:lnTo>
                  <a:pt x="658208" y="768332"/>
                </a:lnTo>
                <a:lnTo>
                  <a:pt x="708829" y="778080"/>
                </a:lnTo>
                <a:lnTo>
                  <a:pt x="759513" y="787222"/>
                </a:lnTo>
                <a:lnTo>
                  <a:pt x="810305" y="795918"/>
                </a:lnTo>
                <a:lnTo>
                  <a:pt x="1015481" y="829437"/>
                </a:lnTo>
                <a:lnTo>
                  <a:pt x="1065554" y="837959"/>
                </a:lnTo>
                <a:lnTo>
                  <a:pt x="1115785" y="845879"/>
                </a:lnTo>
                <a:lnTo>
                  <a:pt x="1166160" y="853127"/>
                </a:lnTo>
                <a:lnTo>
                  <a:pt x="1216662" y="859634"/>
                </a:lnTo>
                <a:lnTo>
                  <a:pt x="1267275" y="865330"/>
                </a:lnTo>
                <a:lnTo>
                  <a:pt x="1317983" y="870146"/>
                </a:lnTo>
                <a:lnTo>
                  <a:pt x="1368771" y="874012"/>
                </a:lnTo>
                <a:lnTo>
                  <a:pt x="1419622" y="876859"/>
                </a:lnTo>
                <a:lnTo>
                  <a:pt x="1470520" y="878619"/>
                </a:lnTo>
                <a:lnTo>
                  <a:pt x="1531522" y="879197"/>
                </a:lnTo>
                <a:lnTo>
                  <a:pt x="1561454" y="878839"/>
                </a:lnTo>
                <a:lnTo>
                  <a:pt x="1614028" y="877056"/>
                </a:lnTo>
                <a:lnTo>
                  <a:pt x="1665895" y="871643"/>
                </a:lnTo>
                <a:lnTo>
                  <a:pt x="1716966" y="862504"/>
                </a:lnTo>
                <a:lnTo>
                  <a:pt x="1767147" y="849545"/>
                </a:lnTo>
                <a:lnTo>
                  <a:pt x="1816348" y="832670"/>
                </a:lnTo>
                <a:lnTo>
                  <a:pt x="1864476" y="811783"/>
                </a:lnTo>
                <a:lnTo>
                  <a:pt x="1864476" y="251205"/>
                </a:lnTo>
                <a:lnTo>
                  <a:pt x="1839838" y="240664"/>
                </a:lnTo>
                <a:lnTo>
                  <a:pt x="1797493" y="219965"/>
                </a:lnTo>
                <a:lnTo>
                  <a:pt x="1754817" y="200459"/>
                </a:lnTo>
                <a:lnTo>
                  <a:pt x="1711484" y="182490"/>
                </a:lnTo>
                <a:lnTo>
                  <a:pt x="1667163" y="166399"/>
                </a:lnTo>
                <a:lnTo>
                  <a:pt x="1621525" y="152526"/>
                </a:lnTo>
                <a:lnTo>
                  <a:pt x="1574499" y="139514"/>
                </a:lnTo>
                <a:lnTo>
                  <a:pt x="1527040" y="127485"/>
                </a:lnTo>
                <a:lnTo>
                  <a:pt x="1479150" y="116134"/>
                </a:lnTo>
                <a:lnTo>
                  <a:pt x="1332916" y="83080"/>
                </a:lnTo>
                <a:lnTo>
                  <a:pt x="1283324" y="71374"/>
                </a:lnTo>
                <a:lnTo>
                  <a:pt x="1234468" y="62743"/>
                </a:lnTo>
                <a:lnTo>
                  <a:pt x="1185499" y="54715"/>
                </a:lnTo>
                <a:lnTo>
                  <a:pt x="1136427" y="47273"/>
                </a:lnTo>
                <a:lnTo>
                  <a:pt x="1087261" y="40396"/>
                </a:lnTo>
                <a:lnTo>
                  <a:pt x="1038011" y="34067"/>
                </a:lnTo>
                <a:lnTo>
                  <a:pt x="988686" y="28266"/>
                </a:lnTo>
                <a:lnTo>
                  <a:pt x="939296" y="22975"/>
                </a:lnTo>
                <a:lnTo>
                  <a:pt x="889849" y="18176"/>
                </a:lnTo>
                <a:lnTo>
                  <a:pt x="840356" y="13848"/>
                </a:lnTo>
                <a:lnTo>
                  <a:pt x="790825" y="9975"/>
                </a:lnTo>
                <a:lnTo>
                  <a:pt x="741266" y="6536"/>
                </a:lnTo>
                <a:lnTo>
                  <a:pt x="691688" y="3514"/>
                </a:lnTo>
                <a:lnTo>
                  <a:pt x="642101" y="888"/>
                </a:lnTo>
                <a:lnTo>
                  <a:pt x="608258" y="49"/>
                </a:lnTo>
                <a:close/>
              </a:path>
            </a:pathLst>
          </a:custGeom>
          <a:solidFill>
            <a:srgbClr val="42BADF"/>
          </a:solidFill>
        </p:spPr>
        <p:txBody>
          <a:bodyPr wrap="square" lIns="0" tIns="0" rIns="0" bIns="0" rtlCol="0"/>
          <a:lstStyle/>
          <a:p>
            <a:endParaRPr/>
          </a:p>
        </p:txBody>
      </p:sp>
      <p:sp>
        <p:nvSpPr>
          <p:cNvPr id="4" name="object 4"/>
          <p:cNvSpPr/>
          <p:nvPr/>
        </p:nvSpPr>
        <p:spPr>
          <a:xfrm>
            <a:off x="296884" y="283463"/>
            <a:ext cx="1328420" cy="1217930"/>
          </a:xfrm>
          <a:custGeom>
            <a:avLst/>
            <a:gdLst/>
            <a:ahLst/>
            <a:cxnLst/>
            <a:rect l="l" t="t" r="r" b="b"/>
            <a:pathLst>
              <a:path w="1328420" h="1217930">
                <a:moveTo>
                  <a:pt x="1044394" y="67"/>
                </a:moveTo>
                <a:lnTo>
                  <a:pt x="976379" y="6143"/>
                </a:lnTo>
                <a:lnTo>
                  <a:pt x="922658" y="25526"/>
                </a:lnTo>
                <a:lnTo>
                  <a:pt x="889555" y="45636"/>
                </a:lnTo>
                <a:lnTo>
                  <a:pt x="829972" y="84570"/>
                </a:lnTo>
                <a:lnTo>
                  <a:pt x="802783" y="106680"/>
                </a:lnTo>
                <a:lnTo>
                  <a:pt x="763145" y="137927"/>
                </a:lnTo>
                <a:lnTo>
                  <a:pt x="723805" y="169543"/>
                </a:lnTo>
                <a:lnTo>
                  <a:pt x="684767" y="201527"/>
                </a:lnTo>
                <a:lnTo>
                  <a:pt x="646035" y="233880"/>
                </a:lnTo>
                <a:lnTo>
                  <a:pt x="607614" y="266601"/>
                </a:lnTo>
                <a:lnTo>
                  <a:pt x="569507" y="299689"/>
                </a:lnTo>
                <a:lnTo>
                  <a:pt x="531718" y="333145"/>
                </a:lnTo>
                <a:lnTo>
                  <a:pt x="494253" y="366967"/>
                </a:lnTo>
                <a:lnTo>
                  <a:pt x="457114" y="401156"/>
                </a:lnTo>
                <a:lnTo>
                  <a:pt x="420306" y="435712"/>
                </a:lnTo>
                <a:lnTo>
                  <a:pt x="383833" y="470633"/>
                </a:lnTo>
                <a:lnTo>
                  <a:pt x="347700" y="505920"/>
                </a:lnTo>
                <a:lnTo>
                  <a:pt x="311909" y="541573"/>
                </a:lnTo>
                <a:lnTo>
                  <a:pt x="276467" y="577591"/>
                </a:lnTo>
                <a:lnTo>
                  <a:pt x="241376" y="613973"/>
                </a:lnTo>
                <a:lnTo>
                  <a:pt x="206641" y="650720"/>
                </a:lnTo>
                <a:lnTo>
                  <a:pt x="172266" y="687832"/>
                </a:lnTo>
                <a:lnTo>
                  <a:pt x="136543" y="728443"/>
                </a:lnTo>
                <a:lnTo>
                  <a:pt x="102003" y="770073"/>
                </a:lnTo>
                <a:lnTo>
                  <a:pt x="69831" y="812885"/>
                </a:lnTo>
                <a:lnTo>
                  <a:pt x="41211" y="857044"/>
                </a:lnTo>
                <a:lnTo>
                  <a:pt x="17326" y="902715"/>
                </a:lnTo>
                <a:lnTo>
                  <a:pt x="0" y="956806"/>
                </a:lnTo>
                <a:lnTo>
                  <a:pt x="157" y="1007967"/>
                </a:lnTo>
                <a:lnTo>
                  <a:pt x="16824" y="1055842"/>
                </a:lnTo>
                <a:lnTo>
                  <a:pt x="49025" y="1100074"/>
                </a:lnTo>
                <a:lnTo>
                  <a:pt x="77248" y="1130278"/>
                </a:lnTo>
                <a:lnTo>
                  <a:pt x="108455" y="1157208"/>
                </a:lnTo>
                <a:lnTo>
                  <a:pt x="141633" y="1180209"/>
                </a:lnTo>
                <a:lnTo>
                  <a:pt x="175771" y="1198626"/>
                </a:lnTo>
                <a:lnTo>
                  <a:pt x="217786" y="1212913"/>
                </a:lnTo>
                <a:lnTo>
                  <a:pt x="260582" y="1217676"/>
                </a:lnTo>
                <a:lnTo>
                  <a:pt x="274771" y="1217152"/>
                </a:lnTo>
                <a:lnTo>
                  <a:pt x="316678" y="1209294"/>
                </a:lnTo>
                <a:lnTo>
                  <a:pt x="380997" y="1184497"/>
                </a:lnTo>
                <a:lnTo>
                  <a:pt x="440058" y="1149223"/>
                </a:lnTo>
                <a:lnTo>
                  <a:pt x="482979" y="1121612"/>
                </a:lnTo>
                <a:lnTo>
                  <a:pt x="524976" y="1092773"/>
                </a:lnTo>
                <a:lnTo>
                  <a:pt x="566164" y="1062792"/>
                </a:lnTo>
                <a:lnTo>
                  <a:pt x="606659" y="1031757"/>
                </a:lnTo>
                <a:lnTo>
                  <a:pt x="646577" y="999757"/>
                </a:lnTo>
                <a:lnTo>
                  <a:pt x="686033" y="966879"/>
                </a:lnTo>
                <a:lnTo>
                  <a:pt x="725142" y="933210"/>
                </a:lnTo>
                <a:lnTo>
                  <a:pt x="764020" y="898839"/>
                </a:lnTo>
                <a:lnTo>
                  <a:pt x="838023" y="831930"/>
                </a:lnTo>
                <a:lnTo>
                  <a:pt x="873265" y="799531"/>
                </a:lnTo>
                <a:lnTo>
                  <a:pt x="908509" y="766717"/>
                </a:lnTo>
                <a:lnTo>
                  <a:pt x="978995" y="700087"/>
                </a:lnTo>
                <a:lnTo>
                  <a:pt x="1119927" y="564514"/>
                </a:lnTo>
                <a:lnTo>
                  <a:pt x="1156262" y="527415"/>
                </a:lnTo>
                <a:lnTo>
                  <a:pt x="1191146" y="489754"/>
                </a:lnTo>
                <a:lnTo>
                  <a:pt x="1224274" y="450929"/>
                </a:lnTo>
                <a:lnTo>
                  <a:pt x="1255338" y="410337"/>
                </a:lnTo>
                <a:lnTo>
                  <a:pt x="1284031" y="367373"/>
                </a:lnTo>
                <a:lnTo>
                  <a:pt x="1310046" y="321437"/>
                </a:lnTo>
                <a:lnTo>
                  <a:pt x="1325187" y="276125"/>
                </a:lnTo>
                <a:lnTo>
                  <a:pt x="1328112" y="230790"/>
                </a:lnTo>
                <a:lnTo>
                  <a:pt x="1318512" y="186741"/>
                </a:lnTo>
                <a:lnTo>
                  <a:pt x="1296076" y="145287"/>
                </a:lnTo>
                <a:lnTo>
                  <a:pt x="1266116" y="107189"/>
                </a:lnTo>
                <a:lnTo>
                  <a:pt x="1232628" y="74182"/>
                </a:lnTo>
                <a:lnTo>
                  <a:pt x="1195619" y="46656"/>
                </a:lnTo>
                <a:lnTo>
                  <a:pt x="1155097" y="25004"/>
                </a:lnTo>
                <a:lnTo>
                  <a:pt x="1111068" y="9618"/>
                </a:lnTo>
                <a:lnTo>
                  <a:pt x="1063539" y="888"/>
                </a:lnTo>
                <a:lnTo>
                  <a:pt x="1044394" y="67"/>
                </a:lnTo>
                <a:close/>
              </a:path>
            </a:pathLst>
          </a:custGeom>
          <a:solidFill>
            <a:srgbClr val="42BADF"/>
          </a:solidFill>
        </p:spPr>
        <p:txBody>
          <a:bodyPr wrap="square" lIns="0" tIns="0" rIns="0" bIns="0" rtlCol="0"/>
          <a:lstStyle/>
          <a:p>
            <a:endParaRPr/>
          </a:p>
        </p:txBody>
      </p:sp>
      <p:sp>
        <p:nvSpPr>
          <p:cNvPr id="5" name="object 5"/>
          <p:cNvSpPr/>
          <p:nvPr/>
        </p:nvSpPr>
        <p:spPr>
          <a:xfrm>
            <a:off x="7564110" y="2888107"/>
            <a:ext cx="1577340" cy="2244725"/>
          </a:xfrm>
          <a:custGeom>
            <a:avLst/>
            <a:gdLst/>
            <a:ahLst/>
            <a:cxnLst/>
            <a:rect l="l" t="t" r="r" b="b"/>
            <a:pathLst>
              <a:path w="1577340" h="2244725">
                <a:moveTo>
                  <a:pt x="1229242" y="0"/>
                </a:moveTo>
                <a:lnTo>
                  <a:pt x="1188828" y="1718"/>
                </a:lnTo>
                <a:lnTo>
                  <a:pt x="1147486" y="6889"/>
                </a:lnTo>
                <a:lnTo>
                  <a:pt x="1105334" y="15537"/>
                </a:lnTo>
                <a:lnTo>
                  <a:pt x="1062491" y="27686"/>
                </a:lnTo>
                <a:lnTo>
                  <a:pt x="1013434" y="47618"/>
                </a:lnTo>
                <a:lnTo>
                  <a:pt x="966572" y="70320"/>
                </a:lnTo>
                <a:lnTo>
                  <a:pt x="921779" y="95585"/>
                </a:lnTo>
                <a:lnTo>
                  <a:pt x="878928" y="123205"/>
                </a:lnTo>
                <a:lnTo>
                  <a:pt x="837893" y="152975"/>
                </a:lnTo>
                <a:lnTo>
                  <a:pt x="798547" y="184687"/>
                </a:lnTo>
                <a:lnTo>
                  <a:pt x="760764" y="218135"/>
                </a:lnTo>
                <a:lnTo>
                  <a:pt x="724417" y="253111"/>
                </a:lnTo>
                <a:lnTo>
                  <a:pt x="689924" y="289096"/>
                </a:lnTo>
                <a:lnTo>
                  <a:pt x="656386" y="325660"/>
                </a:lnTo>
                <a:lnTo>
                  <a:pt x="623772" y="362805"/>
                </a:lnTo>
                <a:lnTo>
                  <a:pt x="592053" y="400528"/>
                </a:lnTo>
                <a:lnTo>
                  <a:pt x="561198" y="438829"/>
                </a:lnTo>
                <a:lnTo>
                  <a:pt x="531176" y="477708"/>
                </a:lnTo>
                <a:lnTo>
                  <a:pt x="501958" y="517164"/>
                </a:lnTo>
                <a:lnTo>
                  <a:pt x="473513" y="557196"/>
                </a:lnTo>
                <a:lnTo>
                  <a:pt x="445810" y="597805"/>
                </a:lnTo>
                <a:lnTo>
                  <a:pt x="418819" y="638988"/>
                </a:lnTo>
                <a:lnTo>
                  <a:pt x="392511" y="680747"/>
                </a:lnTo>
                <a:lnTo>
                  <a:pt x="366854" y="723080"/>
                </a:lnTo>
                <a:lnTo>
                  <a:pt x="341740" y="766127"/>
                </a:lnTo>
                <a:lnTo>
                  <a:pt x="317375" y="809466"/>
                </a:lnTo>
                <a:lnTo>
                  <a:pt x="293491" y="853519"/>
                </a:lnTo>
                <a:lnTo>
                  <a:pt x="270138" y="898144"/>
                </a:lnTo>
                <a:lnTo>
                  <a:pt x="246993" y="943050"/>
                </a:lnTo>
                <a:lnTo>
                  <a:pt x="224803" y="988183"/>
                </a:lnTo>
                <a:lnTo>
                  <a:pt x="203574" y="1033551"/>
                </a:lnTo>
                <a:lnTo>
                  <a:pt x="183309" y="1079162"/>
                </a:lnTo>
                <a:lnTo>
                  <a:pt x="164013" y="1125026"/>
                </a:lnTo>
                <a:lnTo>
                  <a:pt x="145690" y="1171151"/>
                </a:lnTo>
                <a:lnTo>
                  <a:pt x="128343" y="1217546"/>
                </a:lnTo>
                <a:lnTo>
                  <a:pt x="111978" y="1264221"/>
                </a:lnTo>
                <a:lnTo>
                  <a:pt x="96598" y="1311183"/>
                </a:lnTo>
                <a:lnTo>
                  <a:pt x="82208" y="1358441"/>
                </a:lnTo>
                <a:lnTo>
                  <a:pt x="68811" y="1406005"/>
                </a:lnTo>
                <a:lnTo>
                  <a:pt x="56412" y="1453883"/>
                </a:lnTo>
                <a:lnTo>
                  <a:pt x="45016" y="1502084"/>
                </a:lnTo>
                <a:lnTo>
                  <a:pt x="34625" y="1550617"/>
                </a:lnTo>
                <a:lnTo>
                  <a:pt x="25246" y="1599490"/>
                </a:lnTo>
                <a:lnTo>
                  <a:pt x="16880" y="1648713"/>
                </a:lnTo>
                <a:lnTo>
                  <a:pt x="9534" y="1698294"/>
                </a:lnTo>
                <a:lnTo>
                  <a:pt x="2754" y="1752904"/>
                </a:lnTo>
                <a:lnTo>
                  <a:pt x="0" y="1807318"/>
                </a:lnTo>
                <a:lnTo>
                  <a:pt x="1168" y="1861343"/>
                </a:lnTo>
                <a:lnTo>
                  <a:pt x="6157" y="1914784"/>
                </a:lnTo>
                <a:lnTo>
                  <a:pt x="14864" y="1967446"/>
                </a:lnTo>
                <a:lnTo>
                  <a:pt x="27187" y="2019134"/>
                </a:lnTo>
                <a:lnTo>
                  <a:pt x="45453" y="2070662"/>
                </a:lnTo>
                <a:lnTo>
                  <a:pt x="66754" y="2119302"/>
                </a:lnTo>
                <a:lnTo>
                  <a:pt x="91597" y="2164726"/>
                </a:lnTo>
                <a:lnTo>
                  <a:pt x="120488" y="2206600"/>
                </a:lnTo>
                <a:lnTo>
                  <a:pt x="153933" y="2244594"/>
                </a:lnTo>
                <a:lnTo>
                  <a:pt x="999118" y="2244594"/>
                </a:lnTo>
                <a:lnTo>
                  <a:pt x="1030048" y="2211198"/>
                </a:lnTo>
                <a:lnTo>
                  <a:pt x="630818" y="2211198"/>
                </a:lnTo>
                <a:lnTo>
                  <a:pt x="623480" y="2211096"/>
                </a:lnTo>
                <a:lnTo>
                  <a:pt x="554900" y="2202834"/>
                </a:lnTo>
                <a:lnTo>
                  <a:pt x="510549" y="2193963"/>
                </a:lnTo>
                <a:lnTo>
                  <a:pt x="467532" y="2183119"/>
                </a:lnTo>
                <a:lnTo>
                  <a:pt x="425205" y="2170654"/>
                </a:lnTo>
                <a:lnTo>
                  <a:pt x="373164" y="2149808"/>
                </a:lnTo>
                <a:lnTo>
                  <a:pt x="329550" y="2122490"/>
                </a:lnTo>
                <a:lnTo>
                  <a:pt x="293966" y="2088703"/>
                </a:lnTo>
                <a:lnTo>
                  <a:pt x="266013" y="2048452"/>
                </a:lnTo>
                <a:lnTo>
                  <a:pt x="245291" y="2001741"/>
                </a:lnTo>
                <a:lnTo>
                  <a:pt x="231403" y="1948573"/>
                </a:lnTo>
                <a:lnTo>
                  <a:pt x="221901" y="1898713"/>
                </a:lnTo>
                <a:lnTo>
                  <a:pt x="217579" y="1847956"/>
                </a:lnTo>
                <a:lnTo>
                  <a:pt x="217750" y="1796600"/>
                </a:lnTo>
                <a:lnTo>
                  <a:pt x="221732" y="1744940"/>
                </a:lnTo>
                <a:lnTo>
                  <a:pt x="228839" y="1693273"/>
                </a:lnTo>
                <a:lnTo>
                  <a:pt x="238388" y="1641894"/>
                </a:lnTo>
                <a:lnTo>
                  <a:pt x="249409" y="1590426"/>
                </a:lnTo>
                <a:lnTo>
                  <a:pt x="261356" y="1539423"/>
                </a:lnTo>
                <a:lnTo>
                  <a:pt x="274240" y="1488891"/>
                </a:lnTo>
                <a:lnTo>
                  <a:pt x="288070" y="1438839"/>
                </a:lnTo>
                <a:lnTo>
                  <a:pt x="302858" y="1389273"/>
                </a:lnTo>
                <a:lnTo>
                  <a:pt x="318614" y="1340200"/>
                </a:lnTo>
                <a:lnTo>
                  <a:pt x="335350" y="1291629"/>
                </a:lnTo>
                <a:lnTo>
                  <a:pt x="353075" y="1243565"/>
                </a:lnTo>
                <a:lnTo>
                  <a:pt x="371801" y="1196017"/>
                </a:lnTo>
                <a:lnTo>
                  <a:pt x="391539" y="1148992"/>
                </a:lnTo>
                <a:lnTo>
                  <a:pt x="412298" y="1102496"/>
                </a:lnTo>
                <a:lnTo>
                  <a:pt x="434090" y="1056538"/>
                </a:lnTo>
                <a:lnTo>
                  <a:pt x="456926" y="1011125"/>
                </a:lnTo>
                <a:lnTo>
                  <a:pt x="480815" y="966263"/>
                </a:lnTo>
                <a:lnTo>
                  <a:pt x="505770" y="921960"/>
                </a:lnTo>
                <a:lnTo>
                  <a:pt x="531800" y="878224"/>
                </a:lnTo>
                <a:lnTo>
                  <a:pt x="558916" y="835061"/>
                </a:lnTo>
                <a:lnTo>
                  <a:pt x="587130" y="792480"/>
                </a:lnTo>
                <a:lnTo>
                  <a:pt x="614306" y="749659"/>
                </a:lnTo>
                <a:lnTo>
                  <a:pt x="642031" y="707730"/>
                </a:lnTo>
                <a:lnTo>
                  <a:pt x="670338" y="666708"/>
                </a:lnTo>
                <a:lnTo>
                  <a:pt x="699259" y="626610"/>
                </a:lnTo>
                <a:lnTo>
                  <a:pt x="728827" y="587451"/>
                </a:lnTo>
                <a:lnTo>
                  <a:pt x="759075" y="549248"/>
                </a:lnTo>
                <a:lnTo>
                  <a:pt x="790034" y="512016"/>
                </a:lnTo>
                <a:lnTo>
                  <a:pt x="821739" y="475772"/>
                </a:lnTo>
                <a:lnTo>
                  <a:pt x="854221" y="440532"/>
                </a:lnTo>
                <a:lnTo>
                  <a:pt x="887513" y="406311"/>
                </a:lnTo>
                <a:lnTo>
                  <a:pt x="921648" y="373125"/>
                </a:lnTo>
                <a:lnTo>
                  <a:pt x="962673" y="337095"/>
                </a:lnTo>
                <a:lnTo>
                  <a:pt x="1005551" y="305344"/>
                </a:lnTo>
                <a:lnTo>
                  <a:pt x="1050459" y="277854"/>
                </a:lnTo>
                <a:lnTo>
                  <a:pt x="1097574" y="254607"/>
                </a:lnTo>
                <a:lnTo>
                  <a:pt x="1147073" y="235585"/>
                </a:lnTo>
                <a:lnTo>
                  <a:pt x="1191983" y="224726"/>
                </a:lnTo>
                <a:lnTo>
                  <a:pt x="1234703" y="221106"/>
                </a:lnTo>
                <a:lnTo>
                  <a:pt x="1576714" y="221106"/>
                </a:lnTo>
                <a:lnTo>
                  <a:pt x="1576714" y="179197"/>
                </a:lnTo>
                <a:lnTo>
                  <a:pt x="1542630" y="137841"/>
                </a:lnTo>
                <a:lnTo>
                  <a:pt x="1505473" y="101744"/>
                </a:lnTo>
                <a:lnTo>
                  <a:pt x="1465443" y="70984"/>
                </a:lnTo>
                <a:lnTo>
                  <a:pt x="1422742" y="45640"/>
                </a:lnTo>
                <a:lnTo>
                  <a:pt x="1377571" y="25791"/>
                </a:lnTo>
                <a:lnTo>
                  <a:pt x="1330130" y="11515"/>
                </a:lnTo>
                <a:lnTo>
                  <a:pt x="1280620" y="2891"/>
                </a:lnTo>
                <a:lnTo>
                  <a:pt x="1229242" y="0"/>
                </a:lnTo>
                <a:close/>
              </a:path>
              <a:path w="1577340" h="2244725">
                <a:moveTo>
                  <a:pt x="1576714" y="221106"/>
                </a:moveTo>
                <a:lnTo>
                  <a:pt x="1234703" y="221106"/>
                </a:lnTo>
                <a:lnTo>
                  <a:pt x="1283077" y="226424"/>
                </a:lnTo>
                <a:lnTo>
                  <a:pt x="1327470" y="242434"/>
                </a:lnTo>
                <a:lnTo>
                  <a:pt x="1367437" y="269222"/>
                </a:lnTo>
                <a:lnTo>
                  <a:pt x="1402534" y="306873"/>
                </a:lnTo>
                <a:lnTo>
                  <a:pt x="1432315" y="355473"/>
                </a:lnTo>
                <a:lnTo>
                  <a:pt x="1456511" y="406635"/>
                </a:lnTo>
                <a:lnTo>
                  <a:pt x="1474428" y="458633"/>
                </a:lnTo>
                <a:lnTo>
                  <a:pt x="1486585" y="511478"/>
                </a:lnTo>
                <a:lnTo>
                  <a:pt x="1493498" y="565183"/>
                </a:lnTo>
                <a:lnTo>
                  <a:pt x="1495688" y="619760"/>
                </a:lnTo>
                <a:lnTo>
                  <a:pt x="1494184" y="668179"/>
                </a:lnTo>
                <a:lnTo>
                  <a:pt x="1489901" y="717007"/>
                </a:lnTo>
                <a:lnTo>
                  <a:pt x="1483185" y="766127"/>
                </a:lnTo>
                <a:lnTo>
                  <a:pt x="1474381" y="815420"/>
                </a:lnTo>
                <a:lnTo>
                  <a:pt x="1463833" y="864769"/>
                </a:lnTo>
                <a:lnTo>
                  <a:pt x="1451887" y="914057"/>
                </a:lnTo>
                <a:lnTo>
                  <a:pt x="1438887" y="963165"/>
                </a:lnTo>
                <a:lnTo>
                  <a:pt x="1425178" y="1011977"/>
                </a:lnTo>
                <a:lnTo>
                  <a:pt x="1411106" y="1060373"/>
                </a:lnTo>
                <a:lnTo>
                  <a:pt x="1396074" y="1108111"/>
                </a:lnTo>
                <a:lnTo>
                  <a:pt x="1380188" y="1155379"/>
                </a:lnTo>
                <a:lnTo>
                  <a:pt x="1363478" y="1202206"/>
                </a:lnTo>
                <a:lnTo>
                  <a:pt x="1345973" y="1248621"/>
                </a:lnTo>
                <a:lnTo>
                  <a:pt x="1327704" y="1294652"/>
                </a:lnTo>
                <a:lnTo>
                  <a:pt x="1308701" y="1340329"/>
                </a:lnTo>
                <a:lnTo>
                  <a:pt x="1288993" y="1385679"/>
                </a:lnTo>
                <a:lnTo>
                  <a:pt x="1268610" y="1430732"/>
                </a:lnTo>
                <a:lnTo>
                  <a:pt x="1247581" y="1475517"/>
                </a:lnTo>
                <a:lnTo>
                  <a:pt x="1225938" y="1520063"/>
                </a:lnTo>
                <a:lnTo>
                  <a:pt x="1203709" y="1564397"/>
                </a:lnTo>
                <a:lnTo>
                  <a:pt x="1180924" y="1608550"/>
                </a:lnTo>
                <a:lnTo>
                  <a:pt x="1157614" y="1652549"/>
                </a:lnTo>
                <a:lnTo>
                  <a:pt x="1109364" y="1740874"/>
                </a:lnTo>
                <a:lnTo>
                  <a:pt x="1084638" y="1785612"/>
                </a:lnTo>
                <a:lnTo>
                  <a:pt x="1059459" y="1830514"/>
                </a:lnTo>
                <a:lnTo>
                  <a:pt x="1033785" y="1875416"/>
                </a:lnTo>
                <a:lnTo>
                  <a:pt x="1007577" y="1920154"/>
                </a:lnTo>
                <a:lnTo>
                  <a:pt x="980795" y="1964563"/>
                </a:lnTo>
                <a:lnTo>
                  <a:pt x="953398" y="2008479"/>
                </a:lnTo>
                <a:lnTo>
                  <a:pt x="920404" y="2050827"/>
                </a:lnTo>
                <a:lnTo>
                  <a:pt x="884704" y="2089103"/>
                </a:lnTo>
                <a:lnTo>
                  <a:pt x="846120" y="2123475"/>
                </a:lnTo>
                <a:lnTo>
                  <a:pt x="804477" y="2154112"/>
                </a:lnTo>
                <a:lnTo>
                  <a:pt x="759596" y="2181180"/>
                </a:lnTo>
                <a:lnTo>
                  <a:pt x="697017" y="2202719"/>
                </a:lnTo>
                <a:lnTo>
                  <a:pt x="630818" y="2211198"/>
                </a:lnTo>
                <a:lnTo>
                  <a:pt x="1030048" y="2211198"/>
                </a:lnTo>
                <a:lnTo>
                  <a:pt x="1063332" y="2172737"/>
                </a:lnTo>
                <a:lnTo>
                  <a:pt x="1094148" y="2134636"/>
                </a:lnTo>
                <a:lnTo>
                  <a:pt x="1124213" y="2095252"/>
                </a:lnTo>
                <a:lnTo>
                  <a:pt x="1153611" y="2054711"/>
                </a:lnTo>
                <a:lnTo>
                  <a:pt x="1182427" y="2013137"/>
                </a:lnTo>
                <a:lnTo>
                  <a:pt x="1210742" y="1970655"/>
                </a:lnTo>
                <a:lnTo>
                  <a:pt x="1238640" y="1927390"/>
                </a:lnTo>
                <a:lnTo>
                  <a:pt x="1266410" y="1884605"/>
                </a:lnTo>
                <a:lnTo>
                  <a:pt x="1293437" y="1840859"/>
                </a:lnTo>
                <a:lnTo>
                  <a:pt x="1319746" y="1796238"/>
                </a:lnTo>
                <a:lnTo>
                  <a:pt x="1345365" y="1750831"/>
                </a:lnTo>
                <a:lnTo>
                  <a:pt x="1370322" y="1704725"/>
                </a:lnTo>
                <a:lnTo>
                  <a:pt x="1394643" y="1658008"/>
                </a:lnTo>
                <a:lnTo>
                  <a:pt x="1418356" y="1610769"/>
                </a:lnTo>
                <a:lnTo>
                  <a:pt x="1441487" y="1563094"/>
                </a:lnTo>
                <a:lnTo>
                  <a:pt x="1464065" y="1515071"/>
                </a:lnTo>
                <a:lnTo>
                  <a:pt x="1484651" y="1467712"/>
                </a:lnTo>
                <a:lnTo>
                  <a:pt x="1504249" y="1420762"/>
                </a:lnTo>
                <a:lnTo>
                  <a:pt x="1523056" y="1374024"/>
                </a:lnTo>
                <a:lnTo>
                  <a:pt x="1541272" y="1327297"/>
                </a:lnTo>
                <a:lnTo>
                  <a:pt x="1559091" y="1280382"/>
                </a:lnTo>
                <a:lnTo>
                  <a:pt x="1576714" y="1233081"/>
                </a:lnTo>
                <a:lnTo>
                  <a:pt x="1576714" y="221106"/>
                </a:lnTo>
                <a:close/>
              </a:path>
            </a:pathLst>
          </a:custGeom>
          <a:solidFill>
            <a:srgbClr val="2FA7CE"/>
          </a:solidFill>
        </p:spPr>
        <p:txBody>
          <a:bodyPr wrap="square" lIns="0" tIns="0" rIns="0" bIns="0" rtlCol="0"/>
          <a:lstStyle/>
          <a:p>
            <a:endParaRPr/>
          </a:p>
        </p:txBody>
      </p:sp>
      <p:sp>
        <p:nvSpPr>
          <p:cNvPr id="6" name="object 6"/>
          <p:cNvSpPr/>
          <p:nvPr/>
        </p:nvSpPr>
        <p:spPr>
          <a:xfrm>
            <a:off x="66558" y="173862"/>
            <a:ext cx="1231265" cy="734695"/>
          </a:xfrm>
          <a:custGeom>
            <a:avLst/>
            <a:gdLst/>
            <a:ahLst/>
            <a:cxnLst/>
            <a:rect l="l" t="t" r="r" b="b"/>
            <a:pathLst>
              <a:path w="1231265" h="734694">
                <a:moveTo>
                  <a:pt x="905448" y="0"/>
                </a:moveTo>
                <a:lnTo>
                  <a:pt x="889979" y="0"/>
                </a:lnTo>
                <a:lnTo>
                  <a:pt x="838576" y="937"/>
                </a:lnTo>
                <a:lnTo>
                  <a:pt x="787579" y="3720"/>
                </a:lnTo>
                <a:lnTo>
                  <a:pt x="736989" y="8306"/>
                </a:lnTo>
                <a:lnTo>
                  <a:pt x="686805" y="14652"/>
                </a:lnTo>
                <a:lnTo>
                  <a:pt x="637030" y="22713"/>
                </a:lnTo>
                <a:lnTo>
                  <a:pt x="587662" y="32448"/>
                </a:lnTo>
                <a:lnTo>
                  <a:pt x="538703" y="43813"/>
                </a:lnTo>
                <a:lnTo>
                  <a:pt x="490153" y="56764"/>
                </a:lnTo>
                <a:lnTo>
                  <a:pt x="442013" y="71258"/>
                </a:lnTo>
                <a:lnTo>
                  <a:pt x="394282" y="87253"/>
                </a:lnTo>
                <a:lnTo>
                  <a:pt x="346962" y="104705"/>
                </a:lnTo>
                <a:lnTo>
                  <a:pt x="300052" y="123571"/>
                </a:lnTo>
                <a:lnTo>
                  <a:pt x="286805" y="126829"/>
                </a:lnTo>
                <a:lnTo>
                  <a:pt x="247182" y="141224"/>
                </a:lnTo>
                <a:lnTo>
                  <a:pt x="205065" y="163365"/>
                </a:lnTo>
                <a:lnTo>
                  <a:pt x="164153" y="188238"/>
                </a:lnTo>
                <a:lnTo>
                  <a:pt x="125618" y="216835"/>
                </a:lnTo>
                <a:lnTo>
                  <a:pt x="90631" y="250151"/>
                </a:lnTo>
                <a:lnTo>
                  <a:pt x="60365" y="289178"/>
                </a:lnTo>
                <a:lnTo>
                  <a:pt x="34757" y="330360"/>
                </a:lnTo>
                <a:lnTo>
                  <a:pt x="16308" y="372135"/>
                </a:lnTo>
                <a:lnTo>
                  <a:pt x="4796" y="413974"/>
                </a:lnTo>
                <a:lnTo>
                  <a:pt x="0" y="455348"/>
                </a:lnTo>
                <a:lnTo>
                  <a:pt x="1697" y="495728"/>
                </a:lnTo>
                <a:lnTo>
                  <a:pt x="9667" y="534584"/>
                </a:lnTo>
                <a:lnTo>
                  <a:pt x="23688" y="571387"/>
                </a:lnTo>
                <a:lnTo>
                  <a:pt x="43539" y="605608"/>
                </a:lnTo>
                <a:lnTo>
                  <a:pt x="68998" y="636717"/>
                </a:lnTo>
                <a:lnTo>
                  <a:pt x="99845" y="664186"/>
                </a:lnTo>
                <a:lnTo>
                  <a:pt x="135857" y="687484"/>
                </a:lnTo>
                <a:lnTo>
                  <a:pt x="176814" y="706084"/>
                </a:lnTo>
                <a:lnTo>
                  <a:pt x="222493" y="719454"/>
                </a:lnTo>
                <a:lnTo>
                  <a:pt x="288200" y="729757"/>
                </a:lnTo>
                <a:lnTo>
                  <a:pt x="356440" y="734440"/>
                </a:lnTo>
                <a:lnTo>
                  <a:pt x="370581" y="734192"/>
                </a:lnTo>
                <a:lnTo>
                  <a:pt x="384723" y="733409"/>
                </a:lnTo>
                <a:lnTo>
                  <a:pt x="398817" y="732029"/>
                </a:lnTo>
                <a:lnTo>
                  <a:pt x="412815" y="729996"/>
                </a:lnTo>
                <a:lnTo>
                  <a:pt x="463025" y="723733"/>
                </a:lnTo>
                <a:lnTo>
                  <a:pt x="512845" y="716267"/>
                </a:lnTo>
                <a:lnTo>
                  <a:pt x="562255" y="707518"/>
                </a:lnTo>
                <a:lnTo>
                  <a:pt x="611236" y="697410"/>
                </a:lnTo>
                <a:lnTo>
                  <a:pt x="659766" y="685865"/>
                </a:lnTo>
                <a:lnTo>
                  <a:pt x="707826" y="672807"/>
                </a:lnTo>
                <a:lnTo>
                  <a:pt x="755396" y="658157"/>
                </a:lnTo>
                <a:lnTo>
                  <a:pt x="802456" y="641839"/>
                </a:lnTo>
                <a:lnTo>
                  <a:pt x="848984" y="623775"/>
                </a:lnTo>
                <a:lnTo>
                  <a:pt x="875002" y="612521"/>
                </a:lnTo>
                <a:lnTo>
                  <a:pt x="355792" y="612521"/>
                </a:lnTo>
                <a:lnTo>
                  <a:pt x="323564" y="611495"/>
                </a:lnTo>
                <a:lnTo>
                  <a:pt x="258812" y="603251"/>
                </a:lnTo>
                <a:lnTo>
                  <a:pt x="176323" y="573228"/>
                </a:lnTo>
                <a:lnTo>
                  <a:pt x="143172" y="540908"/>
                </a:lnTo>
                <a:lnTo>
                  <a:pt x="125875" y="497373"/>
                </a:lnTo>
                <a:lnTo>
                  <a:pt x="123763" y="440944"/>
                </a:lnTo>
                <a:lnTo>
                  <a:pt x="136086" y="397611"/>
                </a:lnTo>
                <a:lnTo>
                  <a:pt x="155983" y="361553"/>
                </a:lnTo>
                <a:lnTo>
                  <a:pt x="181824" y="330805"/>
                </a:lnTo>
                <a:lnTo>
                  <a:pt x="211977" y="303402"/>
                </a:lnTo>
                <a:lnTo>
                  <a:pt x="248982" y="281404"/>
                </a:lnTo>
                <a:lnTo>
                  <a:pt x="286352" y="262381"/>
                </a:lnTo>
                <a:lnTo>
                  <a:pt x="324402" y="245360"/>
                </a:lnTo>
                <a:lnTo>
                  <a:pt x="410260" y="210197"/>
                </a:lnTo>
                <a:lnTo>
                  <a:pt x="457665" y="192923"/>
                </a:lnTo>
                <a:lnTo>
                  <a:pt x="505623" y="177515"/>
                </a:lnTo>
                <a:lnTo>
                  <a:pt x="554092" y="163951"/>
                </a:lnTo>
                <a:lnTo>
                  <a:pt x="603028" y="152209"/>
                </a:lnTo>
                <a:lnTo>
                  <a:pt x="652389" y="142265"/>
                </a:lnTo>
                <a:lnTo>
                  <a:pt x="702132" y="134096"/>
                </a:lnTo>
                <a:lnTo>
                  <a:pt x="752214" y="127680"/>
                </a:lnTo>
                <a:lnTo>
                  <a:pt x="802593" y="122994"/>
                </a:lnTo>
                <a:lnTo>
                  <a:pt x="853226" y="120014"/>
                </a:lnTo>
                <a:lnTo>
                  <a:pt x="1189564" y="120014"/>
                </a:lnTo>
                <a:lnTo>
                  <a:pt x="1183028" y="110004"/>
                </a:lnTo>
                <a:lnTo>
                  <a:pt x="1153574" y="79096"/>
                </a:lnTo>
                <a:lnTo>
                  <a:pt x="1117572" y="52800"/>
                </a:lnTo>
                <a:lnTo>
                  <a:pt x="1075234" y="31876"/>
                </a:lnTo>
                <a:lnTo>
                  <a:pt x="1035527" y="16521"/>
                </a:lnTo>
                <a:lnTo>
                  <a:pt x="995490" y="6762"/>
                </a:lnTo>
                <a:lnTo>
                  <a:pt x="954793" y="1623"/>
                </a:lnTo>
                <a:lnTo>
                  <a:pt x="913106" y="126"/>
                </a:lnTo>
                <a:lnTo>
                  <a:pt x="905448" y="0"/>
                </a:lnTo>
                <a:close/>
              </a:path>
              <a:path w="1231265" h="734694">
                <a:moveTo>
                  <a:pt x="1189564" y="120014"/>
                </a:moveTo>
                <a:lnTo>
                  <a:pt x="853226" y="120014"/>
                </a:lnTo>
                <a:lnTo>
                  <a:pt x="893426" y="120346"/>
                </a:lnTo>
                <a:lnTo>
                  <a:pt x="934285" y="122666"/>
                </a:lnTo>
                <a:lnTo>
                  <a:pt x="975146" y="128962"/>
                </a:lnTo>
                <a:lnTo>
                  <a:pt x="1015354" y="141224"/>
                </a:lnTo>
                <a:lnTo>
                  <a:pt x="1055244" y="162669"/>
                </a:lnTo>
                <a:lnTo>
                  <a:pt x="1083202" y="190782"/>
                </a:lnTo>
                <a:lnTo>
                  <a:pt x="1102526" y="260745"/>
                </a:lnTo>
                <a:lnTo>
                  <a:pt x="1093492" y="299462"/>
                </a:lnTo>
                <a:lnTo>
                  <a:pt x="1071729" y="338582"/>
                </a:lnTo>
                <a:lnTo>
                  <a:pt x="1042947" y="372489"/>
                </a:lnTo>
                <a:lnTo>
                  <a:pt x="1010510" y="400764"/>
                </a:lnTo>
                <a:lnTo>
                  <a:pt x="976076" y="424396"/>
                </a:lnTo>
                <a:lnTo>
                  <a:pt x="941300" y="444373"/>
                </a:lnTo>
                <a:lnTo>
                  <a:pt x="878345" y="474837"/>
                </a:lnTo>
                <a:lnTo>
                  <a:pt x="847672" y="490539"/>
                </a:lnTo>
                <a:lnTo>
                  <a:pt x="772752" y="524411"/>
                </a:lnTo>
                <a:lnTo>
                  <a:pt x="726785" y="539670"/>
                </a:lnTo>
                <a:lnTo>
                  <a:pt x="680069" y="553691"/>
                </a:lnTo>
                <a:lnTo>
                  <a:pt x="632563" y="566515"/>
                </a:lnTo>
                <a:lnTo>
                  <a:pt x="584229" y="578184"/>
                </a:lnTo>
                <a:lnTo>
                  <a:pt x="535027" y="588740"/>
                </a:lnTo>
                <a:lnTo>
                  <a:pt x="484917" y="598224"/>
                </a:lnTo>
                <a:lnTo>
                  <a:pt x="433859" y="606678"/>
                </a:lnTo>
                <a:lnTo>
                  <a:pt x="394583" y="611076"/>
                </a:lnTo>
                <a:lnTo>
                  <a:pt x="355792" y="612521"/>
                </a:lnTo>
                <a:lnTo>
                  <a:pt x="875002" y="612521"/>
                </a:lnTo>
                <a:lnTo>
                  <a:pt x="940369" y="582099"/>
                </a:lnTo>
                <a:lnTo>
                  <a:pt x="985184" y="558332"/>
                </a:lnTo>
                <a:lnTo>
                  <a:pt x="1029387" y="532511"/>
                </a:lnTo>
                <a:lnTo>
                  <a:pt x="1073478" y="504555"/>
                </a:lnTo>
                <a:lnTo>
                  <a:pt x="1115271" y="472598"/>
                </a:lnTo>
                <a:lnTo>
                  <a:pt x="1153778" y="435355"/>
                </a:lnTo>
                <a:lnTo>
                  <a:pt x="1188010" y="391540"/>
                </a:lnTo>
                <a:lnTo>
                  <a:pt x="1210344" y="349666"/>
                </a:lnTo>
                <a:lnTo>
                  <a:pt x="1224641" y="307074"/>
                </a:lnTo>
                <a:lnTo>
                  <a:pt x="1231115" y="264527"/>
                </a:lnTo>
                <a:lnTo>
                  <a:pt x="1229978" y="222785"/>
                </a:lnTo>
                <a:lnTo>
                  <a:pt x="1221443" y="182610"/>
                </a:lnTo>
                <a:lnTo>
                  <a:pt x="1205722" y="144762"/>
                </a:lnTo>
                <a:lnTo>
                  <a:pt x="1189564" y="120014"/>
                </a:lnTo>
                <a:close/>
              </a:path>
            </a:pathLst>
          </a:custGeom>
          <a:solidFill>
            <a:srgbClr val="9ADBEB"/>
          </a:solidFill>
        </p:spPr>
        <p:txBody>
          <a:bodyPr wrap="square" lIns="0" tIns="0" rIns="0" bIns="0" rtlCol="0"/>
          <a:lstStyle/>
          <a:p>
            <a:endParaRPr/>
          </a:p>
        </p:txBody>
      </p:sp>
      <p:sp>
        <p:nvSpPr>
          <p:cNvPr id="7" name="object 7"/>
          <p:cNvSpPr/>
          <p:nvPr/>
        </p:nvSpPr>
        <p:spPr>
          <a:xfrm>
            <a:off x="1173480" y="4437888"/>
            <a:ext cx="1642745" cy="702945"/>
          </a:xfrm>
          <a:custGeom>
            <a:avLst/>
            <a:gdLst/>
            <a:ahLst/>
            <a:cxnLst/>
            <a:rect l="l" t="t" r="r" b="b"/>
            <a:pathLst>
              <a:path w="1642745" h="702945">
                <a:moveTo>
                  <a:pt x="1314069" y="0"/>
                </a:moveTo>
                <a:lnTo>
                  <a:pt x="1259935" y="4630"/>
                </a:lnTo>
                <a:lnTo>
                  <a:pt x="1208658" y="18719"/>
                </a:lnTo>
                <a:lnTo>
                  <a:pt x="1184775" y="28094"/>
                </a:lnTo>
                <a:lnTo>
                  <a:pt x="1160938" y="35836"/>
                </a:lnTo>
                <a:lnTo>
                  <a:pt x="1113408" y="50418"/>
                </a:lnTo>
                <a:lnTo>
                  <a:pt x="1066785" y="68270"/>
                </a:lnTo>
                <a:lnTo>
                  <a:pt x="1020567" y="87014"/>
                </a:lnTo>
                <a:lnTo>
                  <a:pt x="974722" y="106575"/>
                </a:lnTo>
                <a:lnTo>
                  <a:pt x="929220" y="126874"/>
                </a:lnTo>
                <a:lnTo>
                  <a:pt x="884030" y="147834"/>
                </a:lnTo>
                <a:lnTo>
                  <a:pt x="839122" y="169378"/>
                </a:lnTo>
                <a:lnTo>
                  <a:pt x="794464" y="191430"/>
                </a:lnTo>
                <a:lnTo>
                  <a:pt x="750026" y="213911"/>
                </a:lnTo>
                <a:lnTo>
                  <a:pt x="705776" y="236744"/>
                </a:lnTo>
                <a:lnTo>
                  <a:pt x="617720" y="283158"/>
                </a:lnTo>
                <a:lnTo>
                  <a:pt x="486282" y="353491"/>
                </a:lnTo>
                <a:lnTo>
                  <a:pt x="463081" y="365083"/>
                </a:lnTo>
                <a:lnTo>
                  <a:pt x="440880" y="374675"/>
                </a:lnTo>
                <a:lnTo>
                  <a:pt x="419346" y="384267"/>
                </a:lnTo>
                <a:lnTo>
                  <a:pt x="398144" y="395859"/>
                </a:lnTo>
                <a:lnTo>
                  <a:pt x="308597" y="440683"/>
                </a:lnTo>
                <a:lnTo>
                  <a:pt x="264337" y="463635"/>
                </a:lnTo>
                <a:lnTo>
                  <a:pt x="220692" y="487496"/>
                </a:lnTo>
                <a:lnTo>
                  <a:pt x="177868" y="512679"/>
                </a:lnTo>
                <a:lnTo>
                  <a:pt x="136071" y="539597"/>
                </a:lnTo>
                <a:lnTo>
                  <a:pt x="95504" y="568661"/>
                </a:lnTo>
                <a:lnTo>
                  <a:pt x="56375" y="600284"/>
                </a:lnTo>
                <a:lnTo>
                  <a:pt x="16300" y="647428"/>
                </a:lnTo>
                <a:lnTo>
                  <a:pt x="0" y="702563"/>
                </a:lnTo>
                <a:lnTo>
                  <a:pt x="1194434" y="702563"/>
                </a:lnTo>
                <a:lnTo>
                  <a:pt x="1217689" y="691411"/>
                </a:lnTo>
                <a:lnTo>
                  <a:pt x="1262818" y="667840"/>
                </a:lnTo>
                <a:lnTo>
                  <a:pt x="1286002" y="656687"/>
                </a:lnTo>
                <a:lnTo>
                  <a:pt x="1325754" y="634001"/>
                </a:lnTo>
                <a:lnTo>
                  <a:pt x="1365805" y="612631"/>
                </a:lnTo>
                <a:lnTo>
                  <a:pt x="1406499" y="591262"/>
                </a:lnTo>
                <a:lnTo>
                  <a:pt x="1473920" y="554737"/>
                </a:lnTo>
                <a:lnTo>
                  <a:pt x="1521493" y="524473"/>
                </a:lnTo>
                <a:lnTo>
                  <a:pt x="1586207" y="465604"/>
                </a:lnTo>
                <a:lnTo>
                  <a:pt x="1616176" y="427981"/>
                </a:lnTo>
                <a:lnTo>
                  <a:pt x="1634507" y="392578"/>
                </a:lnTo>
                <a:lnTo>
                  <a:pt x="1642494" y="356187"/>
                </a:lnTo>
                <a:lnTo>
                  <a:pt x="1641432" y="315596"/>
                </a:lnTo>
                <a:lnTo>
                  <a:pt x="1632617" y="267597"/>
                </a:lnTo>
                <a:lnTo>
                  <a:pt x="1617345" y="208978"/>
                </a:lnTo>
                <a:lnTo>
                  <a:pt x="1598568" y="161454"/>
                </a:lnTo>
                <a:lnTo>
                  <a:pt x="1571833" y="119688"/>
                </a:lnTo>
                <a:lnTo>
                  <a:pt x="1538386" y="83859"/>
                </a:lnTo>
                <a:lnTo>
                  <a:pt x="1499473" y="54144"/>
                </a:lnTo>
                <a:lnTo>
                  <a:pt x="1456339" y="30723"/>
                </a:lnTo>
                <a:lnTo>
                  <a:pt x="1410229" y="13773"/>
                </a:lnTo>
                <a:lnTo>
                  <a:pt x="1362391" y="3473"/>
                </a:lnTo>
                <a:lnTo>
                  <a:pt x="1314069" y="0"/>
                </a:lnTo>
                <a:close/>
              </a:path>
            </a:pathLst>
          </a:custGeom>
          <a:solidFill>
            <a:srgbClr val="42BADF"/>
          </a:solidFill>
        </p:spPr>
        <p:txBody>
          <a:bodyPr wrap="square" lIns="0" tIns="0" rIns="0" bIns="0" rtlCol="0"/>
          <a:lstStyle/>
          <a:p>
            <a:endParaRPr/>
          </a:p>
        </p:txBody>
      </p:sp>
      <p:sp>
        <p:nvSpPr>
          <p:cNvPr id="8" name="object 8"/>
          <p:cNvSpPr/>
          <p:nvPr/>
        </p:nvSpPr>
        <p:spPr>
          <a:xfrm>
            <a:off x="7136077" y="2456688"/>
            <a:ext cx="833119" cy="1760220"/>
          </a:xfrm>
          <a:custGeom>
            <a:avLst/>
            <a:gdLst/>
            <a:ahLst/>
            <a:cxnLst/>
            <a:rect l="l" t="t" r="r" b="b"/>
            <a:pathLst>
              <a:path w="833120" h="1760220">
                <a:moveTo>
                  <a:pt x="316028" y="0"/>
                </a:moveTo>
                <a:lnTo>
                  <a:pt x="261259" y="6286"/>
                </a:lnTo>
                <a:lnTo>
                  <a:pt x="208205" y="26669"/>
                </a:lnTo>
                <a:lnTo>
                  <a:pt x="164015" y="51216"/>
                </a:lnTo>
                <a:lnTo>
                  <a:pt x="126270" y="79855"/>
                </a:lnTo>
                <a:lnTo>
                  <a:pt x="94472" y="112381"/>
                </a:lnTo>
                <a:lnTo>
                  <a:pt x="68124" y="148590"/>
                </a:lnTo>
                <a:lnTo>
                  <a:pt x="46729" y="188275"/>
                </a:lnTo>
                <a:lnTo>
                  <a:pt x="29790" y="231231"/>
                </a:lnTo>
                <a:lnTo>
                  <a:pt x="16810" y="277253"/>
                </a:lnTo>
                <a:lnTo>
                  <a:pt x="7291" y="326136"/>
                </a:lnTo>
                <a:lnTo>
                  <a:pt x="1521" y="373385"/>
                </a:lnTo>
                <a:lnTo>
                  <a:pt x="0" y="422086"/>
                </a:lnTo>
                <a:lnTo>
                  <a:pt x="1009" y="470931"/>
                </a:lnTo>
                <a:lnTo>
                  <a:pt x="2865" y="520192"/>
                </a:lnTo>
                <a:lnTo>
                  <a:pt x="3862" y="569087"/>
                </a:lnTo>
                <a:lnTo>
                  <a:pt x="3970" y="677172"/>
                </a:lnTo>
                <a:lnTo>
                  <a:pt x="4190" y="728136"/>
                </a:lnTo>
                <a:lnTo>
                  <a:pt x="4511" y="771717"/>
                </a:lnTo>
                <a:lnTo>
                  <a:pt x="5130" y="822745"/>
                </a:lnTo>
                <a:lnTo>
                  <a:pt x="6053" y="873823"/>
                </a:lnTo>
                <a:lnTo>
                  <a:pt x="7341" y="924901"/>
                </a:lnTo>
                <a:lnTo>
                  <a:pt x="9055" y="975929"/>
                </a:lnTo>
                <a:lnTo>
                  <a:pt x="11256" y="1026858"/>
                </a:lnTo>
                <a:lnTo>
                  <a:pt x="14004" y="1077639"/>
                </a:lnTo>
                <a:lnTo>
                  <a:pt x="17361" y="1128223"/>
                </a:lnTo>
                <a:lnTo>
                  <a:pt x="21388" y="1178560"/>
                </a:lnTo>
                <a:lnTo>
                  <a:pt x="25765" y="1227259"/>
                </a:lnTo>
                <a:lnTo>
                  <a:pt x="31119" y="1275632"/>
                </a:lnTo>
                <a:lnTo>
                  <a:pt x="37783" y="1323676"/>
                </a:lnTo>
                <a:lnTo>
                  <a:pt x="46089" y="1371390"/>
                </a:lnTo>
                <a:lnTo>
                  <a:pt x="56372" y="1418773"/>
                </a:lnTo>
                <a:lnTo>
                  <a:pt x="68965" y="1465824"/>
                </a:lnTo>
                <a:lnTo>
                  <a:pt x="84201" y="1512542"/>
                </a:lnTo>
                <a:lnTo>
                  <a:pt x="102414" y="1558925"/>
                </a:lnTo>
                <a:lnTo>
                  <a:pt x="121291" y="1596583"/>
                </a:lnTo>
                <a:lnTo>
                  <a:pt x="162420" y="1656811"/>
                </a:lnTo>
                <a:lnTo>
                  <a:pt x="199216" y="1693808"/>
                </a:lnTo>
                <a:lnTo>
                  <a:pt x="240098" y="1722704"/>
                </a:lnTo>
                <a:lnTo>
                  <a:pt x="284165" y="1743429"/>
                </a:lnTo>
                <a:lnTo>
                  <a:pt x="330518" y="1755915"/>
                </a:lnTo>
                <a:lnTo>
                  <a:pt x="378258" y="1760093"/>
                </a:lnTo>
                <a:lnTo>
                  <a:pt x="422248" y="1756592"/>
                </a:lnTo>
                <a:lnTo>
                  <a:pt x="465975" y="1746053"/>
                </a:lnTo>
                <a:lnTo>
                  <a:pt x="508752" y="1728420"/>
                </a:lnTo>
                <a:lnTo>
                  <a:pt x="549889" y="1703637"/>
                </a:lnTo>
                <a:lnTo>
                  <a:pt x="588697" y="1671650"/>
                </a:lnTo>
                <a:lnTo>
                  <a:pt x="621408" y="1638265"/>
                </a:lnTo>
                <a:lnTo>
                  <a:pt x="644488" y="1608277"/>
                </a:lnTo>
                <a:lnTo>
                  <a:pt x="374829" y="1608277"/>
                </a:lnTo>
                <a:lnTo>
                  <a:pt x="333998" y="1600963"/>
                </a:lnTo>
                <a:lnTo>
                  <a:pt x="295930" y="1579089"/>
                </a:lnTo>
                <a:lnTo>
                  <a:pt x="261815" y="1542751"/>
                </a:lnTo>
                <a:lnTo>
                  <a:pt x="232843" y="1492046"/>
                </a:lnTo>
                <a:lnTo>
                  <a:pt x="216785" y="1452404"/>
                </a:lnTo>
                <a:lnTo>
                  <a:pt x="204681" y="1412763"/>
                </a:lnTo>
                <a:lnTo>
                  <a:pt x="195195" y="1373128"/>
                </a:lnTo>
                <a:lnTo>
                  <a:pt x="186996" y="1333500"/>
                </a:lnTo>
                <a:lnTo>
                  <a:pt x="177459" y="1280754"/>
                </a:lnTo>
                <a:lnTo>
                  <a:pt x="169800" y="1228181"/>
                </a:lnTo>
                <a:lnTo>
                  <a:pt x="163787" y="1175737"/>
                </a:lnTo>
                <a:lnTo>
                  <a:pt x="159188" y="1123381"/>
                </a:lnTo>
                <a:lnTo>
                  <a:pt x="155770" y="1071070"/>
                </a:lnTo>
                <a:lnTo>
                  <a:pt x="153300" y="1018763"/>
                </a:lnTo>
                <a:lnTo>
                  <a:pt x="151547" y="966418"/>
                </a:lnTo>
                <a:lnTo>
                  <a:pt x="150278" y="913993"/>
                </a:lnTo>
                <a:lnTo>
                  <a:pt x="148261" y="808736"/>
                </a:lnTo>
                <a:lnTo>
                  <a:pt x="146895" y="754930"/>
                </a:lnTo>
                <a:lnTo>
                  <a:pt x="145601" y="706009"/>
                </a:lnTo>
                <a:lnTo>
                  <a:pt x="144498" y="659859"/>
                </a:lnTo>
                <a:lnTo>
                  <a:pt x="143650" y="609979"/>
                </a:lnTo>
                <a:lnTo>
                  <a:pt x="143352" y="560071"/>
                </a:lnTo>
                <a:lnTo>
                  <a:pt x="143811" y="510191"/>
                </a:lnTo>
                <a:lnTo>
                  <a:pt x="145237" y="460400"/>
                </a:lnTo>
                <a:lnTo>
                  <a:pt x="147836" y="410755"/>
                </a:lnTo>
                <a:lnTo>
                  <a:pt x="151817" y="361314"/>
                </a:lnTo>
                <a:lnTo>
                  <a:pt x="158328" y="315094"/>
                </a:lnTo>
                <a:lnTo>
                  <a:pt x="172089" y="271494"/>
                </a:lnTo>
                <a:lnTo>
                  <a:pt x="192447" y="230512"/>
                </a:lnTo>
                <a:lnTo>
                  <a:pt x="218746" y="192150"/>
                </a:lnTo>
                <a:lnTo>
                  <a:pt x="268197" y="151463"/>
                </a:lnTo>
                <a:lnTo>
                  <a:pt x="327077" y="137922"/>
                </a:lnTo>
                <a:lnTo>
                  <a:pt x="676080" y="137922"/>
                </a:lnTo>
                <a:lnTo>
                  <a:pt x="652543" y="115746"/>
                </a:lnTo>
                <a:lnTo>
                  <a:pt x="609906" y="86487"/>
                </a:lnTo>
                <a:lnTo>
                  <a:pt x="564699" y="62894"/>
                </a:lnTo>
                <a:lnTo>
                  <a:pt x="518151" y="42831"/>
                </a:lnTo>
                <a:lnTo>
                  <a:pt x="470597" y="26474"/>
                </a:lnTo>
                <a:lnTo>
                  <a:pt x="422373" y="14001"/>
                </a:lnTo>
                <a:lnTo>
                  <a:pt x="358980" y="3161"/>
                </a:lnTo>
                <a:lnTo>
                  <a:pt x="330075" y="355"/>
                </a:lnTo>
                <a:lnTo>
                  <a:pt x="316028" y="0"/>
                </a:lnTo>
                <a:close/>
              </a:path>
              <a:path w="833120" h="1760220">
                <a:moveTo>
                  <a:pt x="676080" y="137922"/>
                </a:moveTo>
                <a:lnTo>
                  <a:pt x="334189" y="137922"/>
                </a:lnTo>
                <a:lnTo>
                  <a:pt x="341555" y="138430"/>
                </a:lnTo>
                <a:lnTo>
                  <a:pt x="349175" y="139319"/>
                </a:lnTo>
                <a:lnTo>
                  <a:pt x="400709" y="151385"/>
                </a:lnTo>
                <a:lnTo>
                  <a:pt x="449981" y="166703"/>
                </a:lnTo>
                <a:lnTo>
                  <a:pt x="497301" y="185949"/>
                </a:lnTo>
                <a:lnTo>
                  <a:pt x="542977" y="209804"/>
                </a:lnTo>
                <a:lnTo>
                  <a:pt x="593126" y="258683"/>
                </a:lnTo>
                <a:lnTo>
                  <a:pt x="627559" y="315468"/>
                </a:lnTo>
                <a:lnTo>
                  <a:pt x="648044" y="366275"/>
                </a:lnTo>
                <a:lnTo>
                  <a:pt x="662278" y="418084"/>
                </a:lnTo>
                <a:lnTo>
                  <a:pt x="670582" y="470558"/>
                </a:lnTo>
                <a:lnTo>
                  <a:pt x="673279" y="523367"/>
                </a:lnTo>
                <a:lnTo>
                  <a:pt x="676757" y="574792"/>
                </a:lnTo>
                <a:lnTo>
                  <a:pt x="679231" y="626059"/>
                </a:lnTo>
                <a:lnTo>
                  <a:pt x="680690" y="677172"/>
                </a:lnTo>
                <a:lnTo>
                  <a:pt x="681125" y="728136"/>
                </a:lnTo>
                <a:lnTo>
                  <a:pt x="680526" y="778957"/>
                </a:lnTo>
                <a:lnTo>
                  <a:pt x="678882" y="829639"/>
                </a:lnTo>
                <a:lnTo>
                  <a:pt x="676184" y="880188"/>
                </a:lnTo>
                <a:lnTo>
                  <a:pt x="672422" y="930608"/>
                </a:lnTo>
                <a:lnTo>
                  <a:pt x="667585" y="980904"/>
                </a:lnTo>
                <a:lnTo>
                  <a:pt x="661663" y="1031082"/>
                </a:lnTo>
                <a:lnTo>
                  <a:pt x="654647" y="1081147"/>
                </a:lnTo>
                <a:lnTo>
                  <a:pt x="646526" y="1131103"/>
                </a:lnTo>
                <a:lnTo>
                  <a:pt x="637290" y="1180956"/>
                </a:lnTo>
                <a:lnTo>
                  <a:pt x="626929" y="1230710"/>
                </a:lnTo>
                <a:lnTo>
                  <a:pt x="615336" y="1280754"/>
                </a:lnTo>
                <a:lnTo>
                  <a:pt x="602794" y="1329944"/>
                </a:lnTo>
                <a:lnTo>
                  <a:pt x="587524" y="1382581"/>
                </a:lnTo>
                <a:lnTo>
                  <a:pt x="567980" y="1433887"/>
                </a:lnTo>
                <a:lnTo>
                  <a:pt x="543840" y="1482545"/>
                </a:lnTo>
                <a:lnTo>
                  <a:pt x="514783" y="1527238"/>
                </a:lnTo>
                <a:lnTo>
                  <a:pt x="480556" y="1562800"/>
                </a:lnTo>
                <a:lnTo>
                  <a:pt x="445377" y="1588112"/>
                </a:lnTo>
                <a:lnTo>
                  <a:pt x="409913" y="1603248"/>
                </a:lnTo>
                <a:lnTo>
                  <a:pt x="374829" y="1608277"/>
                </a:lnTo>
                <a:lnTo>
                  <a:pt x="644488" y="1608277"/>
                </a:lnTo>
                <a:lnTo>
                  <a:pt x="673708" y="1562482"/>
                </a:lnTo>
                <a:lnTo>
                  <a:pt x="694671" y="1520872"/>
                </a:lnTo>
                <a:lnTo>
                  <a:pt x="713095" y="1477306"/>
                </a:lnTo>
                <a:lnTo>
                  <a:pt x="729667" y="1432179"/>
                </a:lnTo>
                <a:lnTo>
                  <a:pt x="743977" y="1384271"/>
                </a:lnTo>
                <a:lnTo>
                  <a:pt x="757077" y="1336293"/>
                </a:lnTo>
                <a:lnTo>
                  <a:pt x="769001" y="1288243"/>
                </a:lnTo>
                <a:lnTo>
                  <a:pt x="779785" y="1240121"/>
                </a:lnTo>
                <a:lnTo>
                  <a:pt x="789462" y="1191928"/>
                </a:lnTo>
                <a:lnTo>
                  <a:pt x="798068" y="1143662"/>
                </a:lnTo>
                <a:lnTo>
                  <a:pt x="805637" y="1095325"/>
                </a:lnTo>
                <a:lnTo>
                  <a:pt x="812204" y="1046915"/>
                </a:lnTo>
                <a:lnTo>
                  <a:pt x="817803" y="998433"/>
                </a:lnTo>
                <a:lnTo>
                  <a:pt x="822468" y="949878"/>
                </a:lnTo>
                <a:lnTo>
                  <a:pt x="826235" y="901250"/>
                </a:lnTo>
                <a:lnTo>
                  <a:pt x="829138" y="852550"/>
                </a:lnTo>
                <a:lnTo>
                  <a:pt x="831211" y="803776"/>
                </a:lnTo>
                <a:lnTo>
                  <a:pt x="832490" y="754930"/>
                </a:lnTo>
                <a:lnTo>
                  <a:pt x="832970" y="709650"/>
                </a:lnTo>
                <a:lnTo>
                  <a:pt x="832856" y="670007"/>
                </a:lnTo>
                <a:lnTo>
                  <a:pt x="831902" y="607949"/>
                </a:lnTo>
                <a:lnTo>
                  <a:pt x="828277" y="561892"/>
                </a:lnTo>
                <a:lnTo>
                  <a:pt x="823939" y="515427"/>
                </a:lnTo>
                <a:lnTo>
                  <a:pt x="818218" y="468756"/>
                </a:lnTo>
                <a:lnTo>
                  <a:pt x="810444" y="422086"/>
                </a:lnTo>
                <a:lnTo>
                  <a:pt x="799946" y="375621"/>
                </a:lnTo>
                <a:lnTo>
                  <a:pt x="786055" y="329564"/>
                </a:lnTo>
                <a:lnTo>
                  <a:pt x="768341" y="279773"/>
                </a:lnTo>
                <a:lnTo>
                  <a:pt x="746624" y="232903"/>
                </a:lnTo>
                <a:lnTo>
                  <a:pt x="720412" y="189547"/>
                </a:lnTo>
                <a:lnTo>
                  <a:pt x="689215" y="150297"/>
                </a:lnTo>
                <a:lnTo>
                  <a:pt x="676080" y="137922"/>
                </a:lnTo>
                <a:close/>
              </a:path>
            </a:pathLst>
          </a:custGeom>
          <a:solidFill>
            <a:srgbClr val="9ADBEB"/>
          </a:solidFill>
        </p:spPr>
        <p:txBody>
          <a:bodyPr wrap="square" lIns="0" tIns="0" rIns="0" bIns="0" rtlCol="0"/>
          <a:lstStyle/>
          <a:p>
            <a:endParaRPr/>
          </a:p>
        </p:txBody>
      </p:sp>
      <p:sp>
        <p:nvSpPr>
          <p:cNvPr id="9" name="object 9"/>
          <p:cNvSpPr/>
          <p:nvPr/>
        </p:nvSpPr>
        <p:spPr>
          <a:xfrm>
            <a:off x="6073510" y="181355"/>
            <a:ext cx="1115060" cy="1579245"/>
          </a:xfrm>
          <a:custGeom>
            <a:avLst/>
            <a:gdLst/>
            <a:ahLst/>
            <a:cxnLst/>
            <a:rect l="l" t="t" r="r" b="b"/>
            <a:pathLst>
              <a:path w="1115059" h="1579245">
                <a:moveTo>
                  <a:pt x="821700" y="0"/>
                </a:moveTo>
                <a:lnTo>
                  <a:pt x="816366" y="0"/>
                </a:lnTo>
                <a:lnTo>
                  <a:pt x="811159" y="127"/>
                </a:lnTo>
                <a:lnTo>
                  <a:pt x="760142" y="5796"/>
                </a:lnTo>
                <a:lnTo>
                  <a:pt x="717322" y="16335"/>
                </a:lnTo>
                <a:lnTo>
                  <a:pt x="676525" y="32136"/>
                </a:lnTo>
                <a:lnTo>
                  <a:pt x="636788" y="53213"/>
                </a:lnTo>
                <a:lnTo>
                  <a:pt x="595142" y="79003"/>
                </a:lnTo>
                <a:lnTo>
                  <a:pt x="554793" y="108759"/>
                </a:lnTo>
                <a:lnTo>
                  <a:pt x="515755" y="142492"/>
                </a:lnTo>
                <a:lnTo>
                  <a:pt x="478038" y="180213"/>
                </a:lnTo>
                <a:lnTo>
                  <a:pt x="444860" y="217777"/>
                </a:lnTo>
                <a:lnTo>
                  <a:pt x="412784" y="256003"/>
                </a:lnTo>
                <a:lnTo>
                  <a:pt x="381809" y="294880"/>
                </a:lnTo>
                <a:lnTo>
                  <a:pt x="351934" y="334396"/>
                </a:lnTo>
                <a:lnTo>
                  <a:pt x="323162" y="374540"/>
                </a:lnTo>
                <a:lnTo>
                  <a:pt x="295490" y="415299"/>
                </a:lnTo>
                <a:lnTo>
                  <a:pt x="268920" y="456663"/>
                </a:lnTo>
                <a:lnTo>
                  <a:pt x="243452" y="498620"/>
                </a:lnTo>
                <a:lnTo>
                  <a:pt x="219087" y="541157"/>
                </a:lnTo>
                <a:lnTo>
                  <a:pt x="195823" y="584264"/>
                </a:lnTo>
                <a:lnTo>
                  <a:pt x="173661" y="627929"/>
                </a:lnTo>
                <a:lnTo>
                  <a:pt x="152602" y="672140"/>
                </a:lnTo>
                <a:lnTo>
                  <a:pt x="132646" y="716886"/>
                </a:lnTo>
                <a:lnTo>
                  <a:pt x="113792" y="762155"/>
                </a:lnTo>
                <a:lnTo>
                  <a:pt x="96042" y="807935"/>
                </a:lnTo>
                <a:lnTo>
                  <a:pt x="79394" y="854215"/>
                </a:lnTo>
                <a:lnTo>
                  <a:pt x="63850" y="900983"/>
                </a:lnTo>
                <a:lnTo>
                  <a:pt x="49409" y="948229"/>
                </a:lnTo>
                <a:lnTo>
                  <a:pt x="36072" y="995939"/>
                </a:lnTo>
                <a:lnTo>
                  <a:pt x="23839" y="1044102"/>
                </a:lnTo>
                <a:lnTo>
                  <a:pt x="12710" y="1092708"/>
                </a:lnTo>
                <a:lnTo>
                  <a:pt x="4236" y="1140953"/>
                </a:lnTo>
                <a:lnTo>
                  <a:pt x="0" y="1188687"/>
                </a:lnTo>
                <a:lnTo>
                  <a:pt x="0" y="1236250"/>
                </a:lnTo>
                <a:lnTo>
                  <a:pt x="4236" y="1283984"/>
                </a:lnTo>
                <a:lnTo>
                  <a:pt x="12710" y="1332230"/>
                </a:lnTo>
                <a:lnTo>
                  <a:pt x="27003" y="1379013"/>
                </a:lnTo>
                <a:lnTo>
                  <a:pt x="45777" y="1423453"/>
                </a:lnTo>
                <a:lnTo>
                  <a:pt x="70018" y="1464373"/>
                </a:lnTo>
                <a:lnTo>
                  <a:pt x="100716" y="1500594"/>
                </a:lnTo>
                <a:lnTo>
                  <a:pt x="138857" y="1530937"/>
                </a:lnTo>
                <a:lnTo>
                  <a:pt x="185430" y="1554226"/>
                </a:lnTo>
                <a:lnTo>
                  <a:pt x="249422" y="1572768"/>
                </a:lnTo>
                <a:lnTo>
                  <a:pt x="312938" y="1578737"/>
                </a:lnTo>
                <a:lnTo>
                  <a:pt x="367240" y="1574498"/>
                </a:lnTo>
                <a:lnTo>
                  <a:pt x="420650" y="1562163"/>
                </a:lnTo>
                <a:lnTo>
                  <a:pt x="472940" y="1542303"/>
                </a:lnTo>
                <a:lnTo>
                  <a:pt x="523885" y="1515491"/>
                </a:lnTo>
                <a:lnTo>
                  <a:pt x="556738" y="1490755"/>
                </a:lnTo>
                <a:lnTo>
                  <a:pt x="583352" y="1460388"/>
                </a:lnTo>
                <a:lnTo>
                  <a:pt x="291094" y="1434465"/>
                </a:lnTo>
                <a:lnTo>
                  <a:pt x="252164" y="1429769"/>
                </a:lnTo>
                <a:lnTo>
                  <a:pt x="193974" y="1391281"/>
                </a:lnTo>
                <a:lnTo>
                  <a:pt x="174762" y="1356868"/>
                </a:lnTo>
                <a:lnTo>
                  <a:pt x="157736" y="1311938"/>
                </a:lnTo>
                <a:lnTo>
                  <a:pt x="148311" y="1265289"/>
                </a:lnTo>
                <a:lnTo>
                  <a:pt x="145647" y="1216086"/>
                </a:lnTo>
                <a:lnTo>
                  <a:pt x="148902" y="1163494"/>
                </a:lnTo>
                <a:lnTo>
                  <a:pt x="157236" y="1106678"/>
                </a:lnTo>
                <a:lnTo>
                  <a:pt x="167729" y="1059529"/>
                </a:lnTo>
                <a:lnTo>
                  <a:pt x="179930" y="1012268"/>
                </a:lnTo>
                <a:lnTo>
                  <a:pt x="193810" y="964958"/>
                </a:lnTo>
                <a:lnTo>
                  <a:pt x="209339" y="917661"/>
                </a:lnTo>
                <a:lnTo>
                  <a:pt x="226486" y="870443"/>
                </a:lnTo>
                <a:lnTo>
                  <a:pt x="245223" y="823366"/>
                </a:lnTo>
                <a:lnTo>
                  <a:pt x="265520" y="776494"/>
                </a:lnTo>
                <a:lnTo>
                  <a:pt x="287346" y="729891"/>
                </a:lnTo>
                <a:lnTo>
                  <a:pt x="310672" y="683620"/>
                </a:lnTo>
                <a:lnTo>
                  <a:pt x="335469" y="637744"/>
                </a:lnTo>
                <a:lnTo>
                  <a:pt x="361706" y="592328"/>
                </a:lnTo>
                <a:lnTo>
                  <a:pt x="386186" y="548932"/>
                </a:lnTo>
                <a:lnTo>
                  <a:pt x="412027" y="505983"/>
                </a:lnTo>
                <a:lnTo>
                  <a:pt x="439271" y="463606"/>
                </a:lnTo>
                <a:lnTo>
                  <a:pt x="467957" y="421925"/>
                </a:lnTo>
                <a:lnTo>
                  <a:pt x="498125" y="381066"/>
                </a:lnTo>
                <a:lnTo>
                  <a:pt x="529816" y="341153"/>
                </a:lnTo>
                <a:lnTo>
                  <a:pt x="563069" y="302312"/>
                </a:lnTo>
                <a:lnTo>
                  <a:pt x="597926" y="264668"/>
                </a:lnTo>
                <a:lnTo>
                  <a:pt x="653901" y="216265"/>
                </a:lnTo>
                <a:lnTo>
                  <a:pt x="717687" y="173101"/>
                </a:lnTo>
                <a:lnTo>
                  <a:pt x="756977" y="156829"/>
                </a:lnTo>
                <a:lnTo>
                  <a:pt x="798840" y="148463"/>
                </a:lnTo>
                <a:lnTo>
                  <a:pt x="810651" y="147701"/>
                </a:lnTo>
                <a:lnTo>
                  <a:pt x="1071536" y="147701"/>
                </a:lnTo>
                <a:lnTo>
                  <a:pt x="1055568" y="120068"/>
                </a:lnTo>
                <a:lnTo>
                  <a:pt x="1026508" y="85061"/>
                </a:lnTo>
                <a:lnTo>
                  <a:pt x="992372" y="55514"/>
                </a:lnTo>
                <a:lnTo>
                  <a:pt x="953991" y="31832"/>
                </a:lnTo>
                <a:lnTo>
                  <a:pt x="912197" y="14416"/>
                </a:lnTo>
                <a:lnTo>
                  <a:pt x="867823" y="3671"/>
                </a:lnTo>
                <a:lnTo>
                  <a:pt x="821700" y="0"/>
                </a:lnTo>
                <a:close/>
              </a:path>
              <a:path w="1115059" h="1579245">
                <a:moveTo>
                  <a:pt x="1071536" y="147701"/>
                </a:moveTo>
                <a:lnTo>
                  <a:pt x="816239" y="147701"/>
                </a:lnTo>
                <a:lnTo>
                  <a:pt x="870186" y="155997"/>
                </a:lnTo>
                <a:lnTo>
                  <a:pt x="913203" y="180165"/>
                </a:lnTo>
                <a:lnTo>
                  <a:pt x="943933" y="219120"/>
                </a:lnTo>
                <a:lnTo>
                  <a:pt x="961019" y="271780"/>
                </a:lnTo>
                <a:lnTo>
                  <a:pt x="964114" y="328009"/>
                </a:lnTo>
                <a:lnTo>
                  <a:pt x="961309" y="382922"/>
                </a:lnTo>
                <a:lnTo>
                  <a:pt x="953438" y="436847"/>
                </a:lnTo>
                <a:lnTo>
                  <a:pt x="941337" y="490114"/>
                </a:lnTo>
                <a:lnTo>
                  <a:pt x="925840" y="543052"/>
                </a:lnTo>
                <a:lnTo>
                  <a:pt x="907132" y="590457"/>
                </a:lnTo>
                <a:lnTo>
                  <a:pt x="887882" y="637744"/>
                </a:lnTo>
                <a:lnTo>
                  <a:pt x="868245" y="684250"/>
                </a:lnTo>
                <a:lnTo>
                  <a:pt x="847814" y="730646"/>
                </a:lnTo>
                <a:lnTo>
                  <a:pt x="826555" y="776715"/>
                </a:lnTo>
                <a:lnTo>
                  <a:pt x="804342" y="822461"/>
                </a:lnTo>
                <a:lnTo>
                  <a:pt x="781049" y="867889"/>
                </a:lnTo>
                <a:lnTo>
                  <a:pt x="756549" y="913003"/>
                </a:lnTo>
                <a:lnTo>
                  <a:pt x="730907" y="958877"/>
                </a:lnTo>
                <a:lnTo>
                  <a:pt x="680175" y="1050859"/>
                </a:lnTo>
                <a:lnTo>
                  <a:pt x="654555" y="1096673"/>
                </a:lnTo>
                <a:lnTo>
                  <a:pt x="628414" y="1142176"/>
                </a:lnTo>
                <a:lnTo>
                  <a:pt x="601486" y="1187219"/>
                </a:lnTo>
                <a:lnTo>
                  <a:pt x="573509" y="1231657"/>
                </a:lnTo>
                <a:lnTo>
                  <a:pt x="544216" y="1275344"/>
                </a:lnTo>
                <a:lnTo>
                  <a:pt x="513344" y="1318133"/>
                </a:lnTo>
                <a:lnTo>
                  <a:pt x="477684" y="1361345"/>
                </a:lnTo>
                <a:lnTo>
                  <a:pt x="438166" y="1394085"/>
                </a:lnTo>
                <a:lnTo>
                  <a:pt x="394252" y="1416851"/>
                </a:lnTo>
                <a:lnTo>
                  <a:pt x="345407" y="1430144"/>
                </a:lnTo>
                <a:lnTo>
                  <a:pt x="291094" y="1434465"/>
                </a:lnTo>
                <a:lnTo>
                  <a:pt x="601310" y="1434465"/>
                </a:lnTo>
                <a:lnTo>
                  <a:pt x="606681" y="1426712"/>
                </a:lnTo>
                <a:lnTo>
                  <a:pt x="629676" y="1392047"/>
                </a:lnTo>
                <a:lnTo>
                  <a:pt x="659674" y="1351611"/>
                </a:lnTo>
                <a:lnTo>
                  <a:pt x="688864" y="1310834"/>
                </a:lnTo>
                <a:lnTo>
                  <a:pt x="717259" y="1269711"/>
                </a:lnTo>
                <a:lnTo>
                  <a:pt x="744875" y="1228238"/>
                </a:lnTo>
                <a:lnTo>
                  <a:pt x="771726" y="1186411"/>
                </a:lnTo>
                <a:lnTo>
                  <a:pt x="797828" y="1144223"/>
                </a:lnTo>
                <a:lnTo>
                  <a:pt x="823197" y="1101671"/>
                </a:lnTo>
                <a:lnTo>
                  <a:pt x="847846" y="1058751"/>
                </a:lnTo>
                <a:lnTo>
                  <a:pt x="871791" y="1015457"/>
                </a:lnTo>
                <a:lnTo>
                  <a:pt x="895047" y="971784"/>
                </a:lnTo>
                <a:lnTo>
                  <a:pt x="917630" y="927729"/>
                </a:lnTo>
                <a:lnTo>
                  <a:pt x="939554" y="883286"/>
                </a:lnTo>
                <a:lnTo>
                  <a:pt x="960834" y="838452"/>
                </a:lnTo>
                <a:lnTo>
                  <a:pt x="981485" y="793220"/>
                </a:lnTo>
                <a:lnTo>
                  <a:pt x="1001523" y="747587"/>
                </a:lnTo>
                <a:lnTo>
                  <a:pt x="1020963" y="701548"/>
                </a:lnTo>
                <a:lnTo>
                  <a:pt x="1038517" y="657213"/>
                </a:lnTo>
                <a:lnTo>
                  <a:pt x="1055478" y="612088"/>
                </a:lnTo>
                <a:lnTo>
                  <a:pt x="1071255" y="565975"/>
                </a:lnTo>
                <a:lnTo>
                  <a:pt x="1085253" y="518677"/>
                </a:lnTo>
                <a:lnTo>
                  <a:pt x="1096880" y="469996"/>
                </a:lnTo>
                <a:lnTo>
                  <a:pt x="1105545" y="419735"/>
                </a:lnTo>
                <a:lnTo>
                  <a:pt x="1113383" y="367817"/>
                </a:lnTo>
                <a:lnTo>
                  <a:pt x="1114911" y="313578"/>
                </a:lnTo>
                <a:lnTo>
                  <a:pt x="1109152" y="258697"/>
                </a:lnTo>
                <a:lnTo>
                  <a:pt x="1095131" y="204851"/>
                </a:lnTo>
                <a:lnTo>
                  <a:pt x="1078720" y="160132"/>
                </a:lnTo>
                <a:lnTo>
                  <a:pt x="1071536" y="147701"/>
                </a:lnTo>
                <a:close/>
              </a:path>
            </a:pathLst>
          </a:custGeom>
          <a:solidFill>
            <a:srgbClr val="81D2E7"/>
          </a:solidFill>
        </p:spPr>
        <p:txBody>
          <a:bodyPr wrap="square" lIns="0" tIns="0" rIns="0" bIns="0" rtlCol="0"/>
          <a:lstStyle/>
          <a:p>
            <a:endParaRPr/>
          </a:p>
        </p:txBody>
      </p:sp>
      <p:pic>
        <p:nvPicPr>
          <p:cNvPr id="10" name="object 10"/>
          <p:cNvPicPr/>
          <p:nvPr/>
        </p:nvPicPr>
        <p:blipFill>
          <a:blip r:embed="rId2" cstate="print"/>
          <a:stretch>
            <a:fillRect/>
          </a:stretch>
        </p:blipFill>
        <p:spPr>
          <a:xfrm>
            <a:off x="755904" y="195071"/>
            <a:ext cx="3396996" cy="4805172"/>
          </a:xfrm>
          <a:prstGeom prst="rect">
            <a:avLst/>
          </a:prstGeom>
        </p:spPr>
      </p:pic>
      <p:pic>
        <p:nvPicPr>
          <p:cNvPr id="11" name="object 11"/>
          <p:cNvPicPr/>
          <p:nvPr/>
        </p:nvPicPr>
        <p:blipFill>
          <a:blip r:embed="rId3" cstate="print"/>
          <a:stretch>
            <a:fillRect/>
          </a:stretch>
        </p:blipFill>
        <p:spPr>
          <a:xfrm>
            <a:off x="4945379" y="195071"/>
            <a:ext cx="3396996" cy="480517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25256" y="307847"/>
            <a:ext cx="8483511" cy="4835595"/>
          </a:xfrm>
          <a:prstGeom prst="rect">
            <a:avLst/>
          </a:prstGeom>
        </p:spPr>
      </p:pic>
      <p:sp>
        <p:nvSpPr>
          <p:cNvPr id="3" name="object 3"/>
          <p:cNvSpPr txBox="1">
            <a:spLocks noGrp="1"/>
          </p:cNvSpPr>
          <p:nvPr>
            <p:ph type="title"/>
          </p:nvPr>
        </p:nvSpPr>
        <p:spPr>
          <a:xfrm>
            <a:off x="1426844" y="1611325"/>
            <a:ext cx="4224020" cy="1061720"/>
          </a:xfrm>
          <a:prstGeom prst="rect">
            <a:avLst/>
          </a:prstGeom>
        </p:spPr>
        <p:txBody>
          <a:bodyPr vert="horz" wrap="square" lIns="0" tIns="12065" rIns="0" bIns="0" rtlCol="0">
            <a:spAutoFit/>
          </a:bodyPr>
          <a:lstStyle/>
          <a:p>
            <a:pPr marL="12700" marR="5080" indent="584835">
              <a:lnSpc>
                <a:spcPct val="100000"/>
              </a:lnSpc>
              <a:spcBef>
                <a:spcPts val="95"/>
              </a:spcBef>
            </a:pPr>
            <a:r>
              <a:rPr spc="-250" dirty="0">
                <a:solidFill>
                  <a:srgbClr val="242845"/>
                </a:solidFill>
              </a:rPr>
              <a:t>AİLE</a:t>
            </a:r>
            <a:r>
              <a:rPr spc="-265" dirty="0">
                <a:solidFill>
                  <a:srgbClr val="242845"/>
                </a:solidFill>
              </a:rPr>
              <a:t> </a:t>
            </a:r>
            <a:r>
              <a:rPr spc="-340" dirty="0">
                <a:solidFill>
                  <a:srgbClr val="242845"/>
                </a:solidFill>
              </a:rPr>
              <a:t>BİREYLERİ </a:t>
            </a:r>
            <a:r>
              <a:rPr spc="-285" dirty="0">
                <a:solidFill>
                  <a:srgbClr val="242845"/>
                </a:solidFill>
              </a:rPr>
              <a:t>AİLEDEN</a:t>
            </a:r>
            <a:r>
              <a:rPr spc="-280" dirty="0">
                <a:solidFill>
                  <a:srgbClr val="242845"/>
                </a:solidFill>
              </a:rPr>
              <a:t> </a:t>
            </a:r>
            <a:r>
              <a:rPr spc="-245" dirty="0">
                <a:solidFill>
                  <a:srgbClr val="242845"/>
                </a:solidFill>
              </a:rPr>
              <a:t>NE</a:t>
            </a:r>
            <a:r>
              <a:rPr spc="-300" dirty="0">
                <a:solidFill>
                  <a:srgbClr val="242845"/>
                </a:solidFill>
              </a:rPr>
              <a:t> </a:t>
            </a:r>
            <a:r>
              <a:rPr spc="-170" dirty="0">
                <a:solidFill>
                  <a:srgbClr val="242845"/>
                </a:solidFill>
              </a:rPr>
              <a:t>BEKLER?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7036" y="4035552"/>
            <a:ext cx="814069" cy="1087120"/>
            <a:chOff x="107036" y="4035552"/>
            <a:chExt cx="814069" cy="1087120"/>
          </a:xfrm>
        </p:grpSpPr>
        <p:sp>
          <p:nvSpPr>
            <p:cNvPr id="3" name="object 3"/>
            <p:cNvSpPr/>
            <p:nvPr/>
          </p:nvSpPr>
          <p:spPr>
            <a:xfrm>
              <a:off x="107036" y="4035552"/>
              <a:ext cx="623570" cy="932815"/>
            </a:xfrm>
            <a:custGeom>
              <a:avLst/>
              <a:gdLst/>
              <a:ahLst/>
              <a:cxnLst/>
              <a:rect l="l" t="t" r="r" b="b"/>
              <a:pathLst>
                <a:path w="623570" h="932814">
                  <a:moveTo>
                    <a:pt x="469682" y="0"/>
                  </a:moveTo>
                  <a:lnTo>
                    <a:pt x="419324" y="10572"/>
                  </a:lnTo>
                  <a:lnTo>
                    <a:pt x="367079" y="45567"/>
                  </a:lnTo>
                  <a:lnTo>
                    <a:pt x="334815" y="78646"/>
                  </a:lnTo>
                  <a:lnTo>
                    <a:pt x="304594" y="113682"/>
                  </a:lnTo>
                  <a:lnTo>
                    <a:pt x="276419" y="150568"/>
                  </a:lnTo>
                  <a:lnTo>
                    <a:pt x="250294" y="189197"/>
                  </a:lnTo>
                  <a:lnTo>
                    <a:pt x="226223" y="229463"/>
                  </a:lnTo>
                  <a:lnTo>
                    <a:pt x="201617" y="276772"/>
                  </a:lnTo>
                  <a:lnTo>
                    <a:pt x="177466" y="324136"/>
                  </a:lnTo>
                  <a:lnTo>
                    <a:pt x="153819" y="371605"/>
                  </a:lnTo>
                  <a:lnTo>
                    <a:pt x="130724" y="419225"/>
                  </a:lnTo>
                  <a:lnTo>
                    <a:pt x="108232" y="467045"/>
                  </a:lnTo>
                  <a:lnTo>
                    <a:pt x="86390" y="515111"/>
                  </a:lnTo>
                  <a:lnTo>
                    <a:pt x="65248" y="563473"/>
                  </a:lnTo>
                  <a:lnTo>
                    <a:pt x="44855" y="612178"/>
                  </a:lnTo>
                  <a:lnTo>
                    <a:pt x="30019" y="652870"/>
                  </a:lnTo>
                  <a:lnTo>
                    <a:pt x="17614" y="693970"/>
                  </a:lnTo>
                  <a:lnTo>
                    <a:pt x="7615" y="734259"/>
                  </a:lnTo>
                  <a:lnTo>
                    <a:pt x="0" y="772515"/>
                  </a:lnTo>
                  <a:lnTo>
                    <a:pt x="712" y="820436"/>
                  </a:lnTo>
                  <a:lnTo>
                    <a:pt x="12018" y="862347"/>
                  </a:lnTo>
                  <a:lnTo>
                    <a:pt x="33326" y="894636"/>
                  </a:lnTo>
                  <a:lnTo>
                    <a:pt x="84842" y="921345"/>
                  </a:lnTo>
                  <a:lnTo>
                    <a:pt x="123452" y="931282"/>
                  </a:lnTo>
                  <a:lnTo>
                    <a:pt x="142035" y="932688"/>
                  </a:lnTo>
                  <a:lnTo>
                    <a:pt x="166322" y="929982"/>
                  </a:lnTo>
                  <a:lnTo>
                    <a:pt x="218259" y="905416"/>
                  </a:lnTo>
                  <a:lnTo>
                    <a:pt x="284493" y="845456"/>
                  </a:lnTo>
                  <a:lnTo>
                    <a:pt x="318669" y="806548"/>
                  </a:lnTo>
                  <a:lnTo>
                    <a:pt x="350385" y="765188"/>
                  </a:lnTo>
                  <a:lnTo>
                    <a:pt x="379952" y="721682"/>
                  </a:lnTo>
                  <a:lnTo>
                    <a:pt x="407681" y="676338"/>
                  </a:lnTo>
                  <a:lnTo>
                    <a:pt x="434260" y="630370"/>
                  </a:lnTo>
                  <a:lnTo>
                    <a:pt x="460734" y="583983"/>
                  </a:lnTo>
                  <a:lnTo>
                    <a:pt x="486728" y="537030"/>
                  </a:lnTo>
                  <a:lnTo>
                    <a:pt x="511870" y="489364"/>
                  </a:lnTo>
                  <a:lnTo>
                    <a:pt x="535783" y="440837"/>
                  </a:lnTo>
                  <a:lnTo>
                    <a:pt x="558096" y="391302"/>
                  </a:lnTo>
                  <a:lnTo>
                    <a:pt x="578432" y="340614"/>
                  </a:lnTo>
                  <a:lnTo>
                    <a:pt x="592002" y="301130"/>
                  </a:lnTo>
                  <a:lnTo>
                    <a:pt x="603771" y="262045"/>
                  </a:lnTo>
                  <a:lnTo>
                    <a:pt x="613531" y="222159"/>
                  </a:lnTo>
                  <a:lnTo>
                    <a:pt x="621079" y="180276"/>
                  </a:lnTo>
                  <a:lnTo>
                    <a:pt x="623302" y="148055"/>
                  </a:lnTo>
                  <a:lnTo>
                    <a:pt x="619733" y="116417"/>
                  </a:lnTo>
                  <a:lnTo>
                    <a:pt x="591183" y="60540"/>
                  </a:lnTo>
                  <a:lnTo>
                    <a:pt x="535652" y="17530"/>
                  </a:lnTo>
                  <a:lnTo>
                    <a:pt x="469682" y="0"/>
                  </a:lnTo>
                  <a:close/>
                </a:path>
              </a:pathLst>
            </a:custGeom>
            <a:solidFill>
              <a:srgbClr val="42BADF"/>
            </a:solidFill>
          </p:spPr>
          <p:txBody>
            <a:bodyPr wrap="square" lIns="0" tIns="0" rIns="0" bIns="0" rtlCol="0"/>
            <a:lstStyle/>
            <a:p>
              <a:endParaRPr/>
            </a:p>
          </p:txBody>
        </p:sp>
        <p:sp>
          <p:nvSpPr>
            <p:cNvPr id="4" name="object 4"/>
            <p:cNvSpPr/>
            <p:nvPr/>
          </p:nvSpPr>
          <p:spPr>
            <a:xfrm>
              <a:off x="263156" y="4177360"/>
              <a:ext cx="657860" cy="944880"/>
            </a:xfrm>
            <a:custGeom>
              <a:avLst/>
              <a:gdLst/>
              <a:ahLst/>
              <a:cxnLst/>
              <a:rect l="l" t="t" r="r" b="b"/>
              <a:pathLst>
                <a:path w="657860" h="944879">
                  <a:moveTo>
                    <a:pt x="497992" y="0"/>
                  </a:moveTo>
                  <a:lnTo>
                    <a:pt x="448319" y="6134"/>
                  </a:lnTo>
                  <a:lnTo>
                    <a:pt x="401827" y="23507"/>
                  </a:lnTo>
                  <a:lnTo>
                    <a:pt x="352459" y="55865"/>
                  </a:lnTo>
                  <a:lnTo>
                    <a:pt x="307873" y="96215"/>
                  </a:lnTo>
                  <a:lnTo>
                    <a:pt x="273072" y="134315"/>
                  </a:lnTo>
                  <a:lnTo>
                    <a:pt x="240204" y="173723"/>
                  </a:lnTo>
                  <a:lnTo>
                    <a:pt x="209250" y="214409"/>
                  </a:lnTo>
                  <a:lnTo>
                    <a:pt x="180186" y="256343"/>
                  </a:lnTo>
                  <a:lnTo>
                    <a:pt x="152990" y="299496"/>
                  </a:lnTo>
                  <a:lnTo>
                    <a:pt x="127641" y="343836"/>
                  </a:lnTo>
                  <a:lnTo>
                    <a:pt x="104116" y="389335"/>
                  </a:lnTo>
                  <a:lnTo>
                    <a:pt x="82394" y="435962"/>
                  </a:lnTo>
                  <a:lnTo>
                    <a:pt x="62453" y="483688"/>
                  </a:lnTo>
                  <a:lnTo>
                    <a:pt x="44270" y="532483"/>
                  </a:lnTo>
                  <a:lnTo>
                    <a:pt x="27769" y="582506"/>
                  </a:lnTo>
                  <a:lnTo>
                    <a:pt x="13093" y="633158"/>
                  </a:lnTo>
                  <a:lnTo>
                    <a:pt x="0" y="706897"/>
                  </a:lnTo>
                  <a:lnTo>
                    <a:pt x="156" y="743793"/>
                  </a:lnTo>
                  <a:lnTo>
                    <a:pt x="13673" y="825663"/>
                  </a:lnTo>
                  <a:lnTo>
                    <a:pt x="29629" y="866003"/>
                  </a:lnTo>
                  <a:lnTo>
                    <a:pt x="54386" y="899511"/>
                  </a:lnTo>
                  <a:lnTo>
                    <a:pt x="89954" y="923984"/>
                  </a:lnTo>
                  <a:lnTo>
                    <a:pt x="133208" y="939648"/>
                  </a:lnTo>
                  <a:lnTo>
                    <a:pt x="175806" y="944725"/>
                  </a:lnTo>
                  <a:lnTo>
                    <a:pt x="202784" y="942693"/>
                  </a:lnTo>
                  <a:lnTo>
                    <a:pt x="255978" y="926859"/>
                  </a:lnTo>
                  <a:lnTo>
                    <a:pt x="301844" y="899627"/>
                  </a:lnTo>
                  <a:lnTo>
                    <a:pt x="331495" y="863392"/>
                  </a:lnTo>
                  <a:lnTo>
                    <a:pt x="339046" y="853958"/>
                  </a:lnTo>
                  <a:lnTo>
                    <a:pt x="165087" y="853958"/>
                  </a:lnTo>
                  <a:lnTo>
                    <a:pt x="160680" y="853800"/>
                  </a:lnTo>
                  <a:lnTo>
                    <a:pt x="118006" y="838175"/>
                  </a:lnTo>
                  <a:lnTo>
                    <a:pt x="94284" y="802068"/>
                  </a:lnTo>
                  <a:lnTo>
                    <a:pt x="83864" y="730986"/>
                  </a:lnTo>
                  <a:lnTo>
                    <a:pt x="86769" y="692026"/>
                  </a:lnTo>
                  <a:lnTo>
                    <a:pt x="94284" y="650265"/>
                  </a:lnTo>
                  <a:lnTo>
                    <a:pt x="107086" y="606165"/>
                  </a:lnTo>
                  <a:lnTo>
                    <a:pt x="121727" y="561990"/>
                  </a:lnTo>
                  <a:lnTo>
                    <a:pt x="138204" y="517927"/>
                  </a:lnTo>
                  <a:lnTo>
                    <a:pt x="156515" y="474160"/>
                  </a:lnTo>
                  <a:lnTo>
                    <a:pt x="176658" y="430877"/>
                  </a:lnTo>
                  <a:lnTo>
                    <a:pt x="198629" y="388264"/>
                  </a:lnTo>
                  <a:lnTo>
                    <a:pt x="222427" y="346506"/>
                  </a:lnTo>
                  <a:lnTo>
                    <a:pt x="248609" y="305964"/>
                  </a:lnTo>
                  <a:lnTo>
                    <a:pt x="276137" y="266552"/>
                  </a:lnTo>
                  <a:lnTo>
                    <a:pt x="305317" y="228374"/>
                  </a:lnTo>
                  <a:lnTo>
                    <a:pt x="336456" y="191537"/>
                  </a:lnTo>
                  <a:lnTo>
                    <a:pt x="369862" y="156146"/>
                  </a:lnTo>
                  <a:lnTo>
                    <a:pt x="403740" y="127012"/>
                  </a:lnTo>
                  <a:lnTo>
                    <a:pt x="442468" y="102679"/>
                  </a:lnTo>
                  <a:lnTo>
                    <a:pt x="489407" y="89827"/>
                  </a:lnTo>
                  <a:lnTo>
                    <a:pt x="491058" y="89738"/>
                  </a:lnTo>
                  <a:lnTo>
                    <a:pt x="637187" y="89738"/>
                  </a:lnTo>
                  <a:lnTo>
                    <a:pt x="613181" y="53591"/>
                  </a:lnTo>
                  <a:lnTo>
                    <a:pt x="580247" y="24774"/>
                  </a:lnTo>
                  <a:lnTo>
                    <a:pt x="541269" y="6432"/>
                  </a:lnTo>
                  <a:lnTo>
                    <a:pt x="497992" y="0"/>
                  </a:lnTo>
                  <a:close/>
                </a:path>
                <a:path w="657860" h="944879">
                  <a:moveTo>
                    <a:pt x="637187" y="89738"/>
                  </a:moveTo>
                  <a:lnTo>
                    <a:pt x="494296" y="89738"/>
                  </a:lnTo>
                  <a:lnTo>
                    <a:pt x="525479" y="95179"/>
                  </a:lnTo>
                  <a:lnTo>
                    <a:pt x="549316" y="111031"/>
                  </a:lnTo>
                  <a:lnTo>
                    <a:pt x="565251" y="136581"/>
                  </a:lnTo>
                  <a:lnTo>
                    <a:pt x="572678" y="170870"/>
                  </a:lnTo>
                  <a:lnTo>
                    <a:pt x="572798" y="173723"/>
                  </a:lnTo>
                  <a:lnTo>
                    <a:pt x="573796" y="212453"/>
                  </a:lnTo>
                  <a:lnTo>
                    <a:pt x="568234" y="253187"/>
                  </a:lnTo>
                  <a:lnTo>
                    <a:pt x="557460" y="293520"/>
                  </a:lnTo>
                  <a:lnTo>
                    <a:pt x="542886" y="333654"/>
                  </a:lnTo>
                  <a:lnTo>
                    <a:pt x="524997" y="378543"/>
                  </a:lnTo>
                  <a:lnTo>
                    <a:pt x="504959" y="423110"/>
                  </a:lnTo>
                  <a:lnTo>
                    <a:pt x="483179" y="467051"/>
                  </a:lnTo>
                  <a:lnTo>
                    <a:pt x="460062" y="510066"/>
                  </a:lnTo>
                  <a:lnTo>
                    <a:pt x="436016" y="551853"/>
                  </a:lnTo>
                  <a:lnTo>
                    <a:pt x="412648" y="593364"/>
                  </a:lnTo>
                  <a:lnTo>
                    <a:pt x="389210" y="634394"/>
                  </a:lnTo>
                  <a:lnTo>
                    <a:pt x="365291" y="674830"/>
                  </a:lnTo>
                  <a:lnTo>
                    <a:pt x="340480" y="714557"/>
                  </a:lnTo>
                  <a:lnTo>
                    <a:pt x="314365" y="753460"/>
                  </a:lnTo>
                  <a:lnTo>
                    <a:pt x="286537" y="791425"/>
                  </a:lnTo>
                  <a:lnTo>
                    <a:pt x="233935" y="838127"/>
                  </a:lnTo>
                  <a:lnTo>
                    <a:pt x="169341" y="853958"/>
                  </a:lnTo>
                  <a:lnTo>
                    <a:pt x="339046" y="853958"/>
                  </a:lnTo>
                  <a:lnTo>
                    <a:pt x="378438" y="803146"/>
                  </a:lnTo>
                  <a:lnTo>
                    <a:pt x="409323" y="760608"/>
                  </a:lnTo>
                  <a:lnTo>
                    <a:pt x="438975" y="717274"/>
                  </a:lnTo>
                  <a:lnTo>
                    <a:pt x="467411" y="673146"/>
                  </a:lnTo>
                  <a:lnTo>
                    <a:pt x="494648" y="628223"/>
                  </a:lnTo>
                  <a:lnTo>
                    <a:pt x="520805" y="582316"/>
                  </a:lnTo>
                  <a:lnTo>
                    <a:pt x="545593" y="535994"/>
                  </a:lnTo>
                  <a:lnTo>
                    <a:pt x="569335" y="488688"/>
                  </a:lnTo>
                  <a:lnTo>
                    <a:pt x="591947" y="440588"/>
                  </a:lnTo>
                  <a:lnTo>
                    <a:pt x="609394" y="400354"/>
                  </a:lnTo>
                  <a:lnTo>
                    <a:pt x="625624" y="359322"/>
                  </a:lnTo>
                  <a:lnTo>
                    <a:pt x="639449" y="316692"/>
                  </a:lnTo>
                  <a:lnTo>
                    <a:pt x="649681" y="271665"/>
                  </a:lnTo>
                  <a:lnTo>
                    <a:pt x="657383" y="205057"/>
                  </a:lnTo>
                  <a:lnTo>
                    <a:pt x="657149" y="170870"/>
                  </a:lnTo>
                  <a:lnTo>
                    <a:pt x="653922" y="136906"/>
                  </a:lnTo>
                  <a:lnTo>
                    <a:pt x="638321" y="91446"/>
                  </a:lnTo>
                  <a:lnTo>
                    <a:pt x="637187" y="89738"/>
                  </a:lnTo>
                  <a:close/>
                </a:path>
              </a:pathLst>
            </a:custGeom>
            <a:solidFill>
              <a:srgbClr val="81D2E7"/>
            </a:solidFill>
          </p:spPr>
          <p:txBody>
            <a:bodyPr wrap="square" lIns="0" tIns="0" rIns="0" bIns="0" rtlCol="0"/>
            <a:lstStyle/>
            <a:p>
              <a:endParaRPr/>
            </a:p>
          </p:txBody>
        </p:sp>
      </p:grpSp>
      <p:grpSp>
        <p:nvGrpSpPr>
          <p:cNvPr id="5" name="object 5"/>
          <p:cNvGrpSpPr/>
          <p:nvPr/>
        </p:nvGrpSpPr>
        <p:grpSpPr>
          <a:xfrm>
            <a:off x="1523" y="2772155"/>
            <a:ext cx="671830" cy="554990"/>
            <a:chOff x="1523" y="2772155"/>
            <a:chExt cx="671830" cy="554990"/>
          </a:xfrm>
        </p:grpSpPr>
        <p:sp>
          <p:nvSpPr>
            <p:cNvPr id="6" name="object 6"/>
            <p:cNvSpPr/>
            <p:nvPr/>
          </p:nvSpPr>
          <p:spPr>
            <a:xfrm>
              <a:off x="1523" y="2772155"/>
              <a:ext cx="671830" cy="443865"/>
            </a:xfrm>
            <a:custGeom>
              <a:avLst/>
              <a:gdLst/>
              <a:ahLst/>
              <a:cxnLst/>
              <a:rect l="l" t="t" r="r" b="b"/>
              <a:pathLst>
                <a:path w="671830" h="443864">
                  <a:moveTo>
                    <a:pt x="0" y="0"/>
                  </a:moveTo>
                  <a:lnTo>
                    <a:pt x="0" y="387985"/>
                  </a:lnTo>
                  <a:lnTo>
                    <a:pt x="41749" y="395920"/>
                  </a:lnTo>
                  <a:lnTo>
                    <a:pt x="83904" y="403463"/>
                  </a:lnTo>
                  <a:lnTo>
                    <a:pt x="126871" y="410219"/>
                  </a:lnTo>
                  <a:lnTo>
                    <a:pt x="171056" y="415798"/>
                  </a:lnTo>
                  <a:lnTo>
                    <a:pt x="225186" y="425199"/>
                  </a:lnTo>
                  <a:lnTo>
                    <a:pt x="279831" y="432850"/>
                  </a:lnTo>
                  <a:lnTo>
                    <a:pt x="334994" y="438557"/>
                  </a:lnTo>
                  <a:lnTo>
                    <a:pt x="390678" y="442124"/>
                  </a:lnTo>
                  <a:lnTo>
                    <a:pt x="446887" y="443356"/>
                  </a:lnTo>
                  <a:lnTo>
                    <a:pt x="486244" y="441376"/>
                  </a:lnTo>
                  <a:lnTo>
                    <a:pt x="524402" y="435419"/>
                  </a:lnTo>
                  <a:lnTo>
                    <a:pt x="561759" y="425461"/>
                  </a:lnTo>
                  <a:lnTo>
                    <a:pt x="598716" y="411480"/>
                  </a:lnTo>
                  <a:lnTo>
                    <a:pt x="632094" y="389350"/>
                  </a:lnTo>
                  <a:lnTo>
                    <a:pt x="654291" y="355981"/>
                  </a:lnTo>
                  <a:lnTo>
                    <a:pt x="667664" y="317373"/>
                  </a:lnTo>
                  <a:lnTo>
                    <a:pt x="671398" y="277241"/>
                  </a:lnTo>
                  <a:lnTo>
                    <a:pt x="666163" y="229784"/>
                  </a:lnTo>
                  <a:lnTo>
                    <a:pt x="651900" y="187340"/>
                  </a:lnTo>
                  <a:lnTo>
                    <a:pt x="626003" y="150921"/>
                  </a:lnTo>
                  <a:lnTo>
                    <a:pt x="585863" y="121538"/>
                  </a:lnTo>
                  <a:lnTo>
                    <a:pt x="531888" y="94869"/>
                  </a:lnTo>
                  <a:lnTo>
                    <a:pt x="474713" y="74675"/>
                  </a:lnTo>
                  <a:lnTo>
                    <a:pt x="432623" y="64146"/>
                  </a:lnTo>
                  <a:lnTo>
                    <a:pt x="389956" y="54641"/>
                  </a:lnTo>
                  <a:lnTo>
                    <a:pt x="303657" y="36321"/>
                  </a:lnTo>
                  <a:lnTo>
                    <a:pt x="253245" y="27378"/>
                  </a:lnTo>
                  <a:lnTo>
                    <a:pt x="202596" y="19764"/>
                  </a:lnTo>
                  <a:lnTo>
                    <a:pt x="151828" y="13350"/>
                  </a:lnTo>
                  <a:lnTo>
                    <a:pt x="101061" y="8005"/>
                  </a:lnTo>
                  <a:lnTo>
                    <a:pt x="50412" y="3598"/>
                  </a:lnTo>
                  <a:lnTo>
                    <a:pt x="0" y="0"/>
                  </a:lnTo>
                  <a:close/>
                </a:path>
              </a:pathLst>
            </a:custGeom>
            <a:solidFill>
              <a:srgbClr val="81D2E7"/>
            </a:solidFill>
          </p:spPr>
          <p:txBody>
            <a:bodyPr wrap="square" lIns="0" tIns="0" rIns="0" bIns="0" rtlCol="0"/>
            <a:lstStyle/>
            <a:p>
              <a:endParaRPr/>
            </a:p>
          </p:txBody>
        </p:sp>
        <p:sp>
          <p:nvSpPr>
            <p:cNvPr id="7" name="object 7"/>
            <p:cNvSpPr/>
            <p:nvPr/>
          </p:nvSpPr>
          <p:spPr>
            <a:xfrm>
              <a:off x="4571" y="2884931"/>
              <a:ext cx="647700" cy="441959"/>
            </a:xfrm>
            <a:custGeom>
              <a:avLst/>
              <a:gdLst/>
              <a:ahLst/>
              <a:cxnLst/>
              <a:rect l="l" t="t" r="r" b="b"/>
              <a:pathLst>
                <a:path w="647700" h="441960">
                  <a:moveTo>
                    <a:pt x="0" y="0"/>
                  </a:moveTo>
                  <a:lnTo>
                    <a:pt x="0" y="388619"/>
                  </a:lnTo>
                  <a:lnTo>
                    <a:pt x="37145" y="396196"/>
                  </a:lnTo>
                  <a:lnTo>
                    <a:pt x="147383" y="416306"/>
                  </a:lnTo>
                  <a:lnTo>
                    <a:pt x="202264" y="424728"/>
                  </a:lnTo>
                  <a:lnTo>
                    <a:pt x="256943" y="431810"/>
                  </a:lnTo>
                  <a:lnTo>
                    <a:pt x="311730" y="437245"/>
                  </a:lnTo>
                  <a:lnTo>
                    <a:pt x="366936" y="440730"/>
                  </a:lnTo>
                  <a:lnTo>
                    <a:pt x="422871" y="441960"/>
                  </a:lnTo>
                  <a:lnTo>
                    <a:pt x="462473" y="439959"/>
                  </a:lnTo>
                  <a:lnTo>
                    <a:pt x="501072" y="433959"/>
                  </a:lnTo>
                  <a:lnTo>
                    <a:pt x="538461" y="423957"/>
                  </a:lnTo>
                  <a:lnTo>
                    <a:pt x="574433" y="409956"/>
                  </a:lnTo>
                  <a:lnTo>
                    <a:pt x="608626" y="388540"/>
                  </a:lnTo>
                  <a:lnTo>
                    <a:pt x="630008" y="354456"/>
                  </a:lnTo>
                  <a:lnTo>
                    <a:pt x="643337" y="316785"/>
                  </a:lnTo>
                  <a:lnTo>
                    <a:pt x="647103" y="277494"/>
                  </a:lnTo>
                  <a:lnTo>
                    <a:pt x="641855" y="229413"/>
                  </a:lnTo>
                  <a:lnTo>
                    <a:pt x="627589" y="185737"/>
                  </a:lnTo>
                  <a:lnTo>
                    <a:pt x="601722" y="148443"/>
                  </a:lnTo>
                  <a:lnTo>
                    <a:pt x="561670" y="119506"/>
                  </a:lnTo>
                  <a:lnTo>
                    <a:pt x="507987" y="93900"/>
                  </a:lnTo>
                  <a:lnTo>
                    <a:pt x="452704" y="74675"/>
                  </a:lnTo>
                  <a:lnTo>
                    <a:pt x="409511" y="62970"/>
                  </a:lnTo>
                  <a:lnTo>
                    <a:pt x="366512" y="52847"/>
                  </a:lnTo>
                  <a:lnTo>
                    <a:pt x="281863" y="34162"/>
                  </a:lnTo>
                  <a:lnTo>
                    <a:pt x="234898" y="25264"/>
                  </a:lnTo>
                  <a:lnTo>
                    <a:pt x="187931" y="17714"/>
                  </a:lnTo>
                  <a:lnTo>
                    <a:pt x="140960" y="11461"/>
                  </a:lnTo>
                  <a:lnTo>
                    <a:pt x="93982" y="6458"/>
                  </a:lnTo>
                  <a:lnTo>
                    <a:pt x="46996" y="2654"/>
                  </a:lnTo>
                  <a:lnTo>
                    <a:pt x="0" y="0"/>
                  </a:lnTo>
                  <a:close/>
                </a:path>
              </a:pathLst>
            </a:custGeom>
            <a:solidFill>
              <a:srgbClr val="42BADF"/>
            </a:solidFill>
          </p:spPr>
          <p:txBody>
            <a:bodyPr wrap="square" lIns="0" tIns="0" rIns="0" bIns="0" rtlCol="0"/>
            <a:lstStyle/>
            <a:p>
              <a:endParaRPr/>
            </a:p>
          </p:txBody>
        </p:sp>
      </p:grpSp>
      <p:sp>
        <p:nvSpPr>
          <p:cNvPr id="8" name="object 8"/>
          <p:cNvSpPr/>
          <p:nvPr/>
        </p:nvSpPr>
        <p:spPr>
          <a:xfrm>
            <a:off x="2254123" y="1523"/>
            <a:ext cx="868680" cy="119380"/>
          </a:xfrm>
          <a:custGeom>
            <a:avLst/>
            <a:gdLst/>
            <a:ahLst/>
            <a:cxnLst/>
            <a:rect l="l" t="t" r="r" b="b"/>
            <a:pathLst>
              <a:path w="868680" h="119380">
                <a:moveTo>
                  <a:pt x="868552" y="0"/>
                </a:moveTo>
                <a:lnTo>
                  <a:pt x="0" y="0"/>
                </a:lnTo>
                <a:lnTo>
                  <a:pt x="44037" y="19700"/>
                </a:lnTo>
                <a:lnTo>
                  <a:pt x="136861" y="47452"/>
                </a:lnTo>
                <a:lnTo>
                  <a:pt x="184004" y="58349"/>
                </a:lnTo>
                <a:lnTo>
                  <a:pt x="231266" y="67786"/>
                </a:lnTo>
                <a:lnTo>
                  <a:pt x="278699" y="76312"/>
                </a:lnTo>
                <a:lnTo>
                  <a:pt x="374269" y="92837"/>
                </a:lnTo>
                <a:lnTo>
                  <a:pt x="428475" y="101396"/>
                </a:lnTo>
                <a:lnTo>
                  <a:pt x="483188" y="108584"/>
                </a:lnTo>
                <a:lnTo>
                  <a:pt x="538394" y="114096"/>
                </a:lnTo>
                <a:lnTo>
                  <a:pt x="594082" y="117627"/>
                </a:lnTo>
                <a:lnTo>
                  <a:pt x="650239" y="118872"/>
                </a:lnTo>
                <a:lnTo>
                  <a:pt x="689673" y="116847"/>
                </a:lnTo>
                <a:lnTo>
                  <a:pt x="727868" y="110775"/>
                </a:lnTo>
                <a:lnTo>
                  <a:pt x="765254" y="100655"/>
                </a:lnTo>
                <a:lnTo>
                  <a:pt x="802258" y="86487"/>
                </a:lnTo>
                <a:lnTo>
                  <a:pt x="835691" y="63976"/>
                </a:lnTo>
                <a:lnTo>
                  <a:pt x="857884" y="30225"/>
                </a:lnTo>
                <a:lnTo>
                  <a:pt x="860105" y="22467"/>
                </a:lnTo>
                <a:lnTo>
                  <a:pt x="866261" y="7758"/>
                </a:lnTo>
                <a:lnTo>
                  <a:pt x="868552" y="0"/>
                </a:lnTo>
                <a:close/>
              </a:path>
            </a:pathLst>
          </a:custGeom>
          <a:solidFill>
            <a:srgbClr val="42BADF"/>
          </a:solidFill>
        </p:spPr>
        <p:txBody>
          <a:bodyPr wrap="square" lIns="0" tIns="0" rIns="0" bIns="0" rtlCol="0"/>
          <a:lstStyle/>
          <a:p>
            <a:endParaRPr/>
          </a:p>
        </p:txBody>
      </p:sp>
      <p:sp>
        <p:nvSpPr>
          <p:cNvPr id="9" name="object 9"/>
          <p:cNvSpPr/>
          <p:nvPr/>
        </p:nvSpPr>
        <p:spPr>
          <a:xfrm>
            <a:off x="4572" y="3511296"/>
            <a:ext cx="589915" cy="675640"/>
          </a:xfrm>
          <a:custGeom>
            <a:avLst/>
            <a:gdLst/>
            <a:ahLst/>
            <a:cxnLst/>
            <a:rect l="l" t="t" r="r" b="b"/>
            <a:pathLst>
              <a:path w="589915" h="675639">
                <a:moveTo>
                  <a:pt x="378726" y="0"/>
                </a:moveTo>
                <a:lnTo>
                  <a:pt x="335258" y="5679"/>
                </a:lnTo>
                <a:lnTo>
                  <a:pt x="297081" y="19044"/>
                </a:lnTo>
                <a:lnTo>
                  <a:pt x="253694" y="40558"/>
                </a:lnTo>
                <a:lnTo>
                  <a:pt x="185430" y="81249"/>
                </a:lnTo>
                <a:lnTo>
                  <a:pt x="138240" y="109722"/>
                </a:lnTo>
                <a:lnTo>
                  <a:pt x="91467" y="138592"/>
                </a:lnTo>
                <a:lnTo>
                  <a:pt x="45317" y="168071"/>
                </a:lnTo>
                <a:lnTo>
                  <a:pt x="0" y="198373"/>
                </a:lnTo>
                <a:lnTo>
                  <a:pt x="0" y="675055"/>
                </a:lnTo>
                <a:lnTo>
                  <a:pt x="42507" y="650329"/>
                </a:lnTo>
                <a:lnTo>
                  <a:pt x="83834" y="624571"/>
                </a:lnTo>
                <a:lnTo>
                  <a:pt x="164477" y="572439"/>
                </a:lnTo>
                <a:lnTo>
                  <a:pt x="205349" y="544308"/>
                </a:lnTo>
                <a:lnTo>
                  <a:pt x="246705" y="515525"/>
                </a:lnTo>
                <a:lnTo>
                  <a:pt x="288305" y="486149"/>
                </a:lnTo>
                <a:lnTo>
                  <a:pt x="329912" y="456235"/>
                </a:lnTo>
                <a:lnTo>
                  <a:pt x="371287" y="425840"/>
                </a:lnTo>
                <a:lnTo>
                  <a:pt x="412191" y="395020"/>
                </a:lnTo>
                <a:lnTo>
                  <a:pt x="453625" y="363306"/>
                </a:lnTo>
                <a:lnTo>
                  <a:pt x="493863" y="328761"/>
                </a:lnTo>
                <a:lnTo>
                  <a:pt x="531707" y="291011"/>
                </a:lnTo>
                <a:lnTo>
                  <a:pt x="565962" y="249681"/>
                </a:lnTo>
                <a:lnTo>
                  <a:pt x="589467" y="188467"/>
                </a:lnTo>
                <a:lnTo>
                  <a:pt x="586383" y="157384"/>
                </a:lnTo>
                <a:lnTo>
                  <a:pt x="547844" y="84746"/>
                </a:lnTo>
                <a:lnTo>
                  <a:pt x="514984" y="49799"/>
                </a:lnTo>
                <a:lnTo>
                  <a:pt x="474505" y="22877"/>
                </a:lnTo>
                <a:lnTo>
                  <a:pt x="425018" y="5968"/>
                </a:lnTo>
                <a:lnTo>
                  <a:pt x="378726" y="0"/>
                </a:lnTo>
                <a:close/>
              </a:path>
            </a:pathLst>
          </a:custGeom>
          <a:solidFill>
            <a:srgbClr val="42BADF"/>
          </a:solidFill>
        </p:spPr>
        <p:txBody>
          <a:bodyPr wrap="square" lIns="0" tIns="0" rIns="0" bIns="0" rtlCol="0"/>
          <a:lstStyle/>
          <a:p>
            <a:endParaRPr/>
          </a:p>
        </p:txBody>
      </p:sp>
      <p:grpSp>
        <p:nvGrpSpPr>
          <p:cNvPr id="10" name="object 10"/>
          <p:cNvGrpSpPr/>
          <p:nvPr/>
        </p:nvGrpSpPr>
        <p:grpSpPr>
          <a:xfrm>
            <a:off x="123444" y="1523"/>
            <a:ext cx="571500" cy="216535"/>
            <a:chOff x="123444" y="1523"/>
            <a:chExt cx="571500" cy="216535"/>
          </a:xfrm>
        </p:grpSpPr>
        <p:sp>
          <p:nvSpPr>
            <p:cNvPr id="11" name="object 11"/>
            <p:cNvSpPr/>
            <p:nvPr/>
          </p:nvSpPr>
          <p:spPr>
            <a:xfrm>
              <a:off x="123444" y="1523"/>
              <a:ext cx="238125" cy="60960"/>
            </a:xfrm>
            <a:custGeom>
              <a:avLst/>
              <a:gdLst/>
              <a:ahLst/>
              <a:cxnLst/>
              <a:rect l="l" t="t" r="r" b="b"/>
              <a:pathLst>
                <a:path w="238125" h="60960">
                  <a:moveTo>
                    <a:pt x="237744" y="0"/>
                  </a:moveTo>
                  <a:lnTo>
                    <a:pt x="0" y="0"/>
                  </a:lnTo>
                  <a:lnTo>
                    <a:pt x="10017" y="13864"/>
                  </a:lnTo>
                  <a:lnTo>
                    <a:pt x="42875" y="41528"/>
                  </a:lnTo>
                  <a:lnTo>
                    <a:pt x="84615" y="55483"/>
                  </a:lnTo>
                  <a:lnTo>
                    <a:pt x="122859" y="60960"/>
                  </a:lnTo>
                  <a:lnTo>
                    <a:pt x="147460" y="58195"/>
                  </a:lnTo>
                  <a:lnTo>
                    <a:pt x="172800" y="49228"/>
                  </a:lnTo>
                  <a:lnTo>
                    <a:pt x="199739" y="33045"/>
                  </a:lnTo>
                  <a:lnTo>
                    <a:pt x="229133" y="8636"/>
                  </a:lnTo>
                  <a:lnTo>
                    <a:pt x="237744" y="0"/>
                  </a:lnTo>
                  <a:close/>
                </a:path>
              </a:pathLst>
            </a:custGeom>
            <a:solidFill>
              <a:srgbClr val="42BADF"/>
            </a:solidFill>
          </p:spPr>
          <p:txBody>
            <a:bodyPr wrap="square" lIns="0" tIns="0" rIns="0" bIns="0" rtlCol="0"/>
            <a:lstStyle/>
            <a:p>
              <a:endParaRPr/>
            </a:p>
          </p:txBody>
        </p:sp>
        <p:sp>
          <p:nvSpPr>
            <p:cNvPr id="12" name="object 12"/>
            <p:cNvSpPr/>
            <p:nvPr/>
          </p:nvSpPr>
          <p:spPr>
            <a:xfrm>
              <a:off x="265176" y="1523"/>
              <a:ext cx="429895" cy="216535"/>
            </a:xfrm>
            <a:custGeom>
              <a:avLst/>
              <a:gdLst/>
              <a:ahLst/>
              <a:cxnLst/>
              <a:rect l="l" t="t" r="r" b="b"/>
              <a:pathLst>
                <a:path w="429895" h="216535">
                  <a:moveTo>
                    <a:pt x="331330" y="0"/>
                  </a:moveTo>
                  <a:lnTo>
                    <a:pt x="298610" y="47434"/>
                  </a:lnTo>
                  <a:lnTo>
                    <a:pt x="288607" y="62356"/>
                  </a:lnTo>
                  <a:lnTo>
                    <a:pt x="263563" y="88745"/>
                  </a:lnTo>
                  <a:lnTo>
                    <a:pt x="236351" y="107918"/>
                  </a:lnTo>
                  <a:lnTo>
                    <a:pt x="206699" y="119614"/>
                  </a:lnTo>
                  <a:lnTo>
                    <a:pt x="174332" y="123571"/>
                  </a:lnTo>
                  <a:lnTo>
                    <a:pt x="162280" y="123316"/>
                  </a:lnTo>
                  <a:lnTo>
                    <a:pt x="117860" y="109013"/>
                  </a:lnTo>
                  <a:lnTo>
                    <a:pt x="94107" y="73025"/>
                  </a:lnTo>
                  <a:lnTo>
                    <a:pt x="82053" y="18053"/>
                  </a:lnTo>
                  <a:lnTo>
                    <a:pt x="81254" y="0"/>
                  </a:lnTo>
                  <a:lnTo>
                    <a:pt x="0" y="0"/>
                  </a:lnTo>
                  <a:lnTo>
                    <a:pt x="4254" y="51562"/>
                  </a:lnTo>
                  <a:lnTo>
                    <a:pt x="14323" y="95779"/>
                  </a:lnTo>
                  <a:lnTo>
                    <a:pt x="30192" y="136413"/>
                  </a:lnTo>
                  <a:lnTo>
                    <a:pt x="54469" y="170594"/>
                  </a:lnTo>
                  <a:lnTo>
                    <a:pt x="89763" y="195452"/>
                  </a:lnTo>
                  <a:lnTo>
                    <a:pt x="131933" y="211153"/>
                  </a:lnTo>
                  <a:lnTo>
                    <a:pt x="174104" y="216280"/>
                  </a:lnTo>
                  <a:lnTo>
                    <a:pt x="201118" y="214252"/>
                  </a:lnTo>
                  <a:lnTo>
                    <a:pt x="255175" y="198385"/>
                  </a:lnTo>
                  <a:lnTo>
                    <a:pt x="302140" y="171049"/>
                  </a:lnTo>
                  <a:lnTo>
                    <a:pt x="346303" y="116077"/>
                  </a:lnTo>
                  <a:lnTo>
                    <a:pt x="368064" y="87366"/>
                  </a:lnTo>
                  <a:lnTo>
                    <a:pt x="388821" y="59070"/>
                  </a:lnTo>
                  <a:lnTo>
                    <a:pt x="429691" y="2159"/>
                  </a:lnTo>
                  <a:lnTo>
                    <a:pt x="331330" y="2159"/>
                  </a:lnTo>
                  <a:lnTo>
                    <a:pt x="331330" y="0"/>
                  </a:lnTo>
                  <a:close/>
                </a:path>
              </a:pathLst>
            </a:custGeom>
            <a:solidFill>
              <a:srgbClr val="81D2E7"/>
            </a:solidFill>
          </p:spPr>
          <p:txBody>
            <a:bodyPr wrap="square" lIns="0" tIns="0" rIns="0" bIns="0" rtlCol="0"/>
            <a:lstStyle/>
            <a:p>
              <a:endParaRPr/>
            </a:p>
          </p:txBody>
        </p:sp>
      </p:grpSp>
      <p:grpSp>
        <p:nvGrpSpPr>
          <p:cNvPr id="13" name="object 13"/>
          <p:cNvGrpSpPr/>
          <p:nvPr/>
        </p:nvGrpSpPr>
        <p:grpSpPr>
          <a:xfrm>
            <a:off x="8324141" y="4347971"/>
            <a:ext cx="809625" cy="794385"/>
            <a:chOff x="8324141" y="4347971"/>
            <a:chExt cx="809625" cy="794385"/>
          </a:xfrm>
        </p:grpSpPr>
        <p:sp>
          <p:nvSpPr>
            <p:cNvPr id="14" name="object 14"/>
            <p:cNvSpPr/>
            <p:nvPr/>
          </p:nvSpPr>
          <p:spPr>
            <a:xfrm>
              <a:off x="8324141" y="4347971"/>
              <a:ext cx="809625" cy="794385"/>
            </a:xfrm>
            <a:custGeom>
              <a:avLst/>
              <a:gdLst/>
              <a:ahLst/>
              <a:cxnLst/>
              <a:rect l="l" t="t" r="r" b="b"/>
              <a:pathLst>
                <a:path w="809625" h="794385">
                  <a:moveTo>
                    <a:pt x="771090" y="0"/>
                  </a:moveTo>
                  <a:lnTo>
                    <a:pt x="725846" y="6523"/>
                  </a:lnTo>
                  <a:lnTo>
                    <a:pt x="706828" y="10093"/>
                  </a:lnTo>
                  <a:lnTo>
                    <a:pt x="617543" y="39266"/>
                  </a:lnTo>
                  <a:lnTo>
                    <a:pt x="568366" y="65479"/>
                  </a:lnTo>
                  <a:lnTo>
                    <a:pt x="521999" y="96500"/>
                  </a:lnTo>
                  <a:lnTo>
                    <a:pt x="477847" y="130708"/>
                  </a:lnTo>
                  <a:lnTo>
                    <a:pt x="435648" y="164592"/>
                  </a:lnTo>
                  <a:lnTo>
                    <a:pt x="394939" y="199967"/>
                  </a:lnTo>
                  <a:lnTo>
                    <a:pt x="355386" y="236496"/>
                  </a:lnTo>
                  <a:lnTo>
                    <a:pt x="316660" y="273844"/>
                  </a:lnTo>
                  <a:lnTo>
                    <a:pt x="202130" y="387451"/>
                  </a:lnTo>
                  <a:lnTo>
                    <a:pt x="168628" y="419996"/>
                  </a:lnTo>
                  <a:lnTo>
                    <a:pt x="135346" y="454188"/>
                  </a:lnTo>
                  <a:lnTo>
                    <a:pt x="102991" y="491150"/>
                  </a:lnTo>
                  <a:lnTo>
                    <a:pt x="72269" y="532004"/>
                  </a:lnTo>
                  <a:lnTo>
                    <a:pt x="43888" y="577875"/>
                  </a:lnTo>
                  <a:lnTo>
                    <a:pt x="16980" y="635665"/>
                  </a:lnTo>
                  <a:lnTo>
                    <a:pt x="1216" y="706288"/>
                  </a:lnTo>
                  <a:lnTo>
                    <a:pt x="0" y="731120"/>
                  </a:lnTo>
                  <a:lnTo>
                    <a:pt x="2819" y="754139"/>
                  </a:lnTo>
                  <a:lnTo>
                    <a:pt x="9663" y="775162"/>
                  </a:lnTo>
                  <a:lnTo>
                    <a:pt x="20520" y="794003"/>
                  </a:lnTo>
                  <a:lnTo>
                    <a:pt x="266265" y="794003"/>
                  </a:lnTo>
                  <a:lnTo>
                    <a:pt x="325510" y="754406"/>
                  </a:lnTo>
                  <a:lnTo>
                    <a:pt x="381708" y="708419"/>
                  </a:lnTo>
                  <a:lnTo>
                    <a:pt x="419432" y="674583"/>
                  </a:lnTo>
                  <a:lnTo>
                    <a:pt x="456059" y="640022"/>
                  </a:lnTo>
                  <a:lnTo>
                    <a:pt x="491985" y="605047"/>
                  </a:lnTo>
                  <a:lnTo>
                    <a:pt x="563318" y="535114"/>
                  </a:lnTo>
                  <a:lnTo>
                    <a:pt x="598699" y="498637"/>
                  </a:lnTo>
                  <a:lnTo>
                    <a:pt x="670960" y="425749"/>
                  </a:lnTo>
                  <a:lnTo>
                    <a:pt x="706654" y="388590"/>
                  </a:lnTo>
                  <a:lnTo>
                    <a:pt x="741266" y="350457"/>
                  </a:lnTo>
                  <a:lnTo>
                    <a:pt x="774203" y="310975"/>
                  </a:lnTo>
                  <a:lnTo>
                    <a:pt x="804872" y="269773"/>
                  </a:lnTo>
                  <a:lnTo>
                    <a:pt x="804872" y="4495"/>
                  </a:lnTo>
                  <a:lnTo>
                    <a:pt x="809063" y="4495"/>
                  </a:lnTo>
                  <a:lnTo>
                    <a:pt x="800040" y="2694"/>
                  </a:lnTo>
                  <a:lnTo>
                    <a:pt x="790696" y="1271"/>
                  </a:lnTo>
                  <a:lnTo>
                    <a:pt x="781042" y="336"/>
                  </a:lnTo>
                  <a:lnTo>
                    <a:pt x="771090" y="0"/>
                  </a:lnTo>
                  <a:close/>
                </a:path>
              </a:pathLst>
            </a:custGeom>
            <a:solidFill>
              <a:srgbClr val="2FA7CE"/>
            </a:solidFill>
          </p:spPr>
          <p:txBody>
            <a:bodyPr wrap="square" lIns="0" tIns="0" rIns="0" bIns="0" rtlCol="0"/>
            <a:lstStyle/>
            <a:p>
              <a:endParaRPr/>
            </a:p>
          </p:txBody>
        </p:sp>
        <p:sp>
          <p:nvSpPr>
            <p:cNvPr id="15" name="object 15"/>
            <p:cNvSpPr/>
            <p:nvPr/>
          </p:nvSpPr>
          <p:spPr>
            <a:xfrm>
              <a:off x="8385174" y="4433392"/>
              <a:ext cx="743585" cy="706120"/>
            </a:xfrm>
            <a:custGeom>
              <a:avLst/>
              <a:gdLst/>
              <a:ahLst/>
              <a:cxnLst/>
              <a:rect l="l" t="t" r="r" b="b"/>
              <a:pathLst>
                <a:path w="743584" h="706120">
                  <a:moveTo>
                    <a:pt x="743457" y="0"/>
                  </a:moveTo>
                  <a:lnTo>
                    <a:pt x="741426" y="0"/>
                  </a:lnTo>
                  <a:lnTo>
                    <a:pt x="704024" y="6662"/>
                  </a:lnTo>
                  <a:lnTo>
                    <a:pt x="666623" y="14973"/>
                  </a:lnTo>
                  <a:lnTo>
                    <a:pt x="614289" y="34766"/>
                  </a:lnTo>
                  <a:lnTo>
                    <a:pt x="565610" y="61174"/>
                  </a:lnTo>
                  <a:lnTo>
                    <a:pt x="519336" y="92799"/>
                  </a:lnTo>
                  <a:lnTo>
                    <a:pt x="474218" y="128244"/>
                  </a:lnTo>
                  <a:lnTo>
                    <a:pt x="432866" y="162105"/>
                  </a:lnTo>
                  <a:lnTo>
                    <a:pt x="392734" y="197454"/>
                  </a:lnTo>
                  <a:lnTo>
                    <a:pt x="353486" y="233957"/>
                  </a:lnTo>
                  <a:lnTo>
                    <a:pt x="314787" y="271278"/>
                  </a:lnTo>
                  <a:lnTo>
                    <a:pt x="237693" y="347039"/>
                  </a:lnTo>
                  <a:lnTo>
                    <a:pt x="198627" y="384809"/>
                  </a:lnTo>
                  <a:lnTo>
                    <a:pt x="165400" y="417302"/>
                  </a:lnTo>
                  <a:lnTo>
                    <a:pt x="132667" y="451335"/>
                  </a:lnTo>
                  <a:lnTo>
                    <a:pt x="100951" y="487936"/>
                  </a:lnTo>
                  <a:lnTo>
                    <a:pt x="70778" y="528135"/>
                  </a:lnTo>
                  <a:lnTo>
                    <a:pt x="42672" y="572960"/>
                  </a:lnTo>
                  <a:lnTo>
                    <a:pt x="14097" y="631758"/>
                  </a:lnTo>
                  <a:lnTo>
                    <a:pt x="0" y="703328"/>
                  </a:lnTo>
                  <a:lnTo>
                    <a:pt x="0" y="705535"/>
                  </a:lnTo>
                  <a:lnTo>
                    <a:pt x="378205" y="705535"/>
                  </a:lnTo>
                  <a:lnTo>
                    <a:pt x="416124" y="671695"/>
                  </a:lnTo>
                  <a:lnTo>
                    <a:pt x="453133" y="637155"/>
                  </a:lnTo>
                  <a:lnTo>
                    <a:pt x="489333" y="602217"/>
                  </a:lnTo>
                  <a:lnTo>
                    <a:pt x="524818" y="567184"/>
                  </a:lnTo>
                  <a:lnTo>
                    <a:pt x="559689" y="532358"/>
                  </a:lnTo>
                  <a:lnTo>
                    <a:pt x="597064" y="493475"/>
                  </a:lnTo>
                  <a:lnTo>
                    <a:pt x="671712" y="418579"/>
                  </a:lnTo>
                  <a:lnTo>
                    <a:pt x="708155" y="380940"/>
                  </a:lnTo>
                  <a:lnTo>
                    <a:pt x="743457" y="342087"/>
                  </a:lnTo>
                  <a:lnTo>
                    <a:pt x="743457" y="0"/>
                  </a:lnTo>
                  <a:close/>
                </a:path>
              </a:pathLst>
            </a:custGeom>
            <a:solidFill>
              <a:srgbClr val="81D2E7"/>
            </a:solidFill>
          </p:spPr>
          <p:txBody>
            <a:bodyPr wrap="square" lIns="0" tIns="0" rIns="0" bIns="0" rtlCol="0"/>
            <a:lstStyle/>
            <a:p>
              <a:endParaRPr/>
            </a:p>
          </p:txBody>
        </p:sp>
      </p:grpSp>
      <p:sp>
        <p:nvSpPr>
          <p:cNvPr id="16" name="object 16"/>
          <p:cNvSpPr/>
          <p:nvPr/>
        </p:nvSpPr>
        <p:spPr>
          <a:xfrm>
            <a:off x="8990879" y="1725295"/>
            <a:ext cx="142875" cy="941705"/>
          </a:xfrm>
          <a:custGeom>
            <a:avLst/>
            <a:gdLst/>
            <a:ahLst/>
            <a:cxnLst/>
            <a:rect l="l" t="t" r="r" b="b"/>
            <a:pathLst>
              <a:path w="142875" h="941705">
                <a:moveTo>
                  <a:pt x="142326" y="0"/>
                </a:moveTo>
                <a:lnTo>
                  <a:pt x="138135" y="0"/>
                </a:lnTo>
                <a:lnTo>
                  <a:pt x="100787" y="20895"/>
                </a:lnTo>
                <a:lnTo>
                  <a:pt x="72047" y="50387"/>
                </a:lnTo>
                <a:lnTo>
                  <a:pt x="51713" y="86689"/>
                </a:lnTo>
                <a:lnTo>
                  <a:pt x="39583" y="128015"/>
                </a:lnTo>
                <a:lnTo>
                  <a:pt x="31127" y="180542"/>
                </a:lnTo>
                <a:lnTo>
                  <a:pt x="24422" y="232663"/>
                </a:lnTo>
                <a:lnTo>
                  <a:pt x="18884" y="284785"/>
                </a:lnTo>
                <a:lnTo>
                  <a:pt x="13929" y="337311"/>
                </a:lnTo>
                <a:lnTo>
                  <a:pt x="8827" y="387849"/>
                </a:lnTo>
                <a:lnTo>
                  <a:pt x="4810" y="438572"/>
                </a:lnTo>
                <a:lnTo>
                  <a:pt x="1952" y="489453"/>
                </a:lnTo>
                <a:lnTo>
                  <a:pt x="324" y="540464"/>
                </a:lnTo>
                <a:lnTo>
                  <a:pt x="0" y="591576"/>
                </a:lnTo>
                <a:lnTo>
                  <a:pt x="1052" y="642760"/>
                </a:lnTo>
                <a:lnTo>
                  <a:pt x="3554" y="693990"/>
                </a:lnTo>
                <a:lnTo>
                  <a:pt x="7579" y="745235"/>
                </a:lnTo>
                <a:lnTo>
                  <a:pt x="17691" y="813292"/>
                </a:lnTo>
                <a:lnTo>
                  <a:pt x="37424" y="879728"/>
                </a:lnTo>
                <a:lnTo>
                  <a:pt x="68031" y="920829"/>
                </a:lnTo>
                <a:lnTo>
                  <a:pt x="114640" y="939545"/>
                </a:lnTo>
                <a:lnTo>
                  <a:pt x="142326" y="941577"/>
                </a:lnTo>
                <a:lnTo>
                  <a:pt x="142326" y="0"/>
                </a:lnTo>
                <a:close/>
              </a:path>
            </a:pathLst>
          </a:custGeom>
          <a:solidFill>
            <a:srgbClr val="42BADF"/>
          </a:solidFill>
        </p:spPr>
        <p:txBody>
          <a:bodyPr wrap="square" lIns="0" tIns="0" rIns="0" bIns="0" rtlCol="0"/>
          <a:lstStyle/>
          <a:p>
            <a:endParaRPr/>
          </a:p>
        </p:txBody>
      </p:sp>
      <p:sp>
        <p:nvSpPr>
          <p:cNvPr id="17" name="object 17"/>
          <p:cNvSpPr/>
          <p:nvPr/>
        </p:nvSpPr>
        <p:spPr>
          <a:xfrm>
            <a:off x="7161403" y="1523"/>
            <a:ext cx="867410" cy="119380"/>
          </a:xfrm>
          <a:custGeom>
            <a:avLst/>
            <a:gdLst/>
            <a:ahLst/>
            <a:cxnLst/>
            <a:rect l="l" t="t" r="r" b="b"/>
            <a:pathLst>
              <a:path w="867409" h="119380">
                <a:moveTo>
                  <a:pt x="866901" y="0"/>
                </a:moveTo>
                <a:lnTo>
                  <a:pt x="0" y="0"/>
                </a:lnTo>
                <a:lnTo>
                  <a:pt x="44783" y="19700"/>
                </a:lnTo>
                <a:lnTo>
                  <a:pt x="136661" y="47452"/>
                </a:lnTo>
                <a:lnTo>
                  <a:pt x="183717" y="58349"/>
                </a:lnTo>
                <a:lnTo>
                  <a:pt x="230885" y="67786"/>
                </a:lnTo>
                <a:lnTo>
                  <a:pt x="278224" y="76312"/>
                </a:lnTo>
                <a:lnTo>
                  <a:pt x="373633" y="92837"/>
                </a:lnTo>
                <a:lnTo>
                  <a:pt x="427740" y="101396"/>
                </a:lnTo>
                <a:lnTo>
                  <a:pt x="482327" y="108584"/>
                </a:lnTo>
                <a:lnTo>
                  <a:pt x="537421" y="114096"/>
                </a:lnTo>
                <a:lnTo>
                  <a:pt x="593045" y="117627"/>
                </a:lnTo>
                <a:lnTo>
                  <a:pt x="649224" y="118872"/>
                </a:lnTo>
                <a:lnTo>
                  <a:pt x="688810" y="116847"/>
                </a:lnTo>
                <a:lnTo>
                  <a:pt x="727408" y="110775"/>
                </a:lnTo>
                <a:lnTo>
                  <a:pt x="764792" y="100655"/>
                </a:lnTo>
                <a:lnTo>
                  <a:pt x="800735" y="86487"/>
                </a:lnTo>
                <a:lnTo>
                  <a:pt x="834929" y="63976"/>
                </a:lnTo>
                <a:lnTo>
                  <a:pt x="856361" y="30225"/>
                </a:lnTo>
                <a:lnTo>
                  <a:pt x="866901" y="0"/>
                </a:lnTo>
                <a:close/>
              </a:path>
            </a:pathLst>
          </a:custGeom>
          <a:solidFill>
            <a:srgbClr val="42BADF"/>
          </a:solidFill>
        </p:spPr>
        <p:txBody>
          <a:bodyPr wrap="square" lIns="0" tIns="0" rIns="0" bIns="0" rtlCol="0"/>
          <a:lstStyle/>
          <a:p>
            <a:endParaRPr/>
          </a:p>
        </p:txBody>
      </p:sp>
      <p:sp>
        <p:nvSpPr>
          <p:cNvPr id="18" name="object 18"/>
          <p:cNvSpPr/>
          <p:nvPr/>
        </p:nvSpPr>
        <p:spPr>
          <a:xfrm>
            <a:off x="7886700" y="1825751"/>
            <a:ext cx="586105" cy="880744"/>
          </a:xfrm>
          <a:custGeom>
            <a:avLst/>
            <a:gdLst/>
            <a:ahLst/>
            <a:cxnLst/>
            <a:rect l="l" t="t" r="r" b="b"/>
            <a:pathLst>
              <a:path w="586104" h="880744">
                <a:moveTo>
                  <a:pt x="435101" y="0"/>
                </a:moveTo>
                <a:lnTo>
                  <a:pt x="380396" y="11096"/>
                </a:lnTo>
                <a:lnTo>
                  <a:pt x="324739" y="47625"/>
                </a:lnTo>
                <a:lnTo>
                  <a:pt x="285466" y="88024"/>
                </a:lnTo>
                <a:lnTo>
                  <a:pt x="250777" y="131841"/>
                </a:lnTo>
                <a:lnTo>
                  <a:pt x="220493" y="178444"/>
                </a:lnTo>
                <a:lnTo>
                  <a:pt x="194436" y="227203"/>
                </a:lnTo>
                <a:lnTo>
                  <a:pt x="173016" y="272204"/>
                </a:lnTo>
                <a:lnTo>
                  <a:pt x="152015" y="317373"/>
                </a:lnTo>
                <a:lnTo>
                  <a:pt x="131460" y="362684"/>
                </a:lnTo>
                <a:lnTo>
                  <a:pt x="111378" y="408114"/>
                </a:lnTo>
                <a:lnTo>
                  <a:pt x="91797" y="453640"/>
                </a:lnTo>
                <a:lnTo>
                  <a:pt x="72743" y="499237"/>
                </a:lnTo>
                <a:lnTo>
                  <a:pt x="54242" y="544881"/>
                </a:lnTo>
                <a:lnTo>
                  <a:pt x="36322" y="590550"/>
                </a:lnTo>
                <a:lnTo>
                  <a:pt x="24002" y="630515"/>
                </a:lnTo>
                <a:lnTo>
                  <a:pt x="13303" y="669670"/>
                </a:lnTo>
                <a:lnTo>
                  <a:pt x="5032" y="707207"/>
                </a:lnTo>
                <a:lnTo>
                  <a:pt x="0" y="742315"/>
                </a:lnTo>
                <a:lnTo>
                  <a:pt x="5349" y="786362"/>
                </a:lnTo>
                <a:lnTo>
                  <a:pt x="20320" y="823801"/>
                </a:lnTo>
                <a:lnTo>
                  <a:pt x="72644" y="868426"/>
                </a:lnTo>
                <a:lnTo>
                  <a:pt x="126204" y="879838"/>
                </a:lnTo>
                <a:lnTo>
                  <a:pt x="142621" y="880745"/>
                </a:lnTo>
                <a:lnTo>
                  <a:pt x="169136" y="877939"/>
                </a:lnTo>
                <a:lnTo>
                  <a:pt x="223881" y="851705"/>
                </a:lnTo>
                <a:lnTo>
                  <a:pt x="254253" y="825754"/>
                </a:lnTo>
                <a:lnTo>
                  <a:pt x="287810" y="789009"/>
                </a:lnTo>
                <a:lnTo>
                  <a:pt x="319221" y="750643"/>
                </a:lnTo>
                <a:lnTo>
                  <a:pt x="348382" y="710557"/>
                </a:lnTo>
                <a:lnTo>
                  <a:pt x="375190" y="668656"/>
                </a:lnTo>
                <a:lnTo>
                  <a:pt x="399542" y="624840"/>
                </a:lnTo>
                <a:lnTo>
                  <a:pt x="424117" y="581470"/>
                </a:lnTo>
                <a:lnTo>
                  <a:pt x="448118" y="537523"/>
                </a:lnTo>
                <a:lnTo>
                  <a:pt x="471247" y="492918"/>
                </a:lnTo>
                <a:lnTo>
                  <a:pt x="493210" y="447576"/>
                </a:lnTo>
                <a:lnTo>
                  <a:pt x="513712" y="401416"/>
                </a:lnTo>
                <a:lnTo>
                  <a:pt x="532456" y="354358"/>
                </a:lnTo>
                <a:lnTo>
                  <a:pt x="561449" y="270339"/>
                </a:lnTo>
                <a:lnTo>
                  <a:pt x="572119" y="233140"/>
                </a:lnTo>
                <a:lnTo>
                  <a:pt x="580384" y="195131"/>
                </a:lnTo>
                <a:lnTo>
                  <a:pt x="585470" y="156718"/>
                </a:lnTo>
                <a:lnTo>
                  <a:pt x="586063" y="127349"/>
                </a:lnTo>
                <a:lnTo>
                  <a:pt x="580882" y="98170"/>
                </a:lnTo>
                <a:lnTo>
                  <a:pt x="549148" y="47625"/>
                </a:lnTo>
                <a:lnTo>
                  <a:pt x="496363" y="13334"/>
                </a:lnTo>
                <a:lnTo>
                  <a:pt x="466548" y="3512"/>
                </a:lnTo>
                <a:lnTo>
                  <a:pt x="435101" y="0"/>
                </a:lnTo>
                <a:close/>
              </a:path>
            </a:pathLst>
          </a:custGeom>
          <a:solidFill>
            <a:srgbClr val="42BADF"/>
          </a:solidFill>
        </p:spPr>
        <p:txBody>
          <a:bodyPr wrap="square" lIns="0" tIns="0" rIns="0" bIns="0" rtlCol="0"/>
          <a:lstStyle/>
          <a:p>
            <a:endParaRPr/>
          </a:p>
        </p:txBody>
      </p:sp>
      <p:grpSp>
        <p:nvGrpSpPr>
          <p:cNvPr id="19" name="object 19"/>
          <p:cNvGrpSpPr/>
          <p:nvPr/>
        </p:nvGrpSpPr>
        <p:grpSpPr>
          <a:xfrm>
            <a:off x="78" y="126"/>
            <a:ext cx="9133205" cy="5142230"/>
            <a:chOff x="78" y="126"/>
            <a:chExt cx="9133205" cy="5142230"/>
          </a:xfrm>
        </p:grpSpPr>
        <p:sp>
          <p:nvSpPr>
            <p:cNvPr id="20" name="object 20"/>
            <p:cNvSpPr/>
            <p:nvPr/>
          </p:nvSpPr>
          <p:spPr>
            <a:xfrm>
              <a:off x="7955907" y="833754"/>
              <a:ext cx="809625" cy="628015"/>
            </a:xfrm>
            <a:custGeom>
              <a:avLst/>
              <a:gdLst/>
              <a:ahLst/>
              <a:cxnLst/>
              <a:rect l="l" t="t" r="r" b="b"/>
              <a:pathLst>
                <a:path w="809625" h="628015">
                  <a:moveTo>
                    <a:pt x="151645" y="0"/>
                  </a:moveTo>
                  <a:lnTo>
                    <a:pt x="105402" y="11604"/>
                  </a:lnTo>
                  <a:lnTo>
                    <a:pt x="70492" y="42925"/>
                  </a:lnTo>
                  <a:lnTo>
                    <a:pt x="33901" y="96329"/>
                  </a:lnTo>
                  <a:lnTo>
                    <a:pt x="8643" y="156210"/>
                  </a:lnTo>
                  <a:lnTo>
                    <a:pt x="0" y="202358"/>
                  </a:lnTo>
                  <a:lnTo>
                    <a:pt x="5595" y="244887"/>
                  </a:lnTo>
                  <a:lnTo>
                    <a:pt x="24431" y="284226"/>
                  </a:lnTo>
                  <a:lnTo>
                    <a:pt x="55506" y="320802"/>
                  </a:lnTo>
                  <a:lnTo>
                    <a:pt x="99036" y="357663"/>
                  </a:lnTo>
                  <a:lnTo>
                    <a:pt x="147327" y="391287"/>
                  </a:lnTo>
                  <a:lnTo>
                    <a:pt x="189070" y="417927"/>
                  </a:lnTo>
                  <a:lnTo>
                    <a:pt x="231114" y="443366"/>
                  </a:lnTo>
                  <a:lnTo>
                    <a:pt x="273560" y="467606"/>
                  </a:lnTo>
                  <a:lnTo>
                    <a:pt x="316507" y="490648"/>
                  </a:lnTo>
                  <a:lnTo>
                    <a:pt x="360056" y="512493"/>
                  </a:lnTo>
                  <a:lnTo>
                    <a:pt x="404306" y="533144"/>
                  </a:lnTo>
                  <a:lnTo>
                    <a:pt x="449357" y="552600"/>
                  </a:lnTo>
                  <a:lnTo>
                    <a:pt x="495307" y="570865"/>
                  </a:lnTo>
                  <a:lnTo>
                    <a:pt x="541093" y="588609"/>
                  </a:lnTo>
                  <a:lnTo>
                    <a:pt x="586319" y="605091"/>
                  </a:lnTo>
                  <a:lnTo>
                    <a:pt x="631950" y="618335"/>
                  </a:lnTo>
                  <a:lnTo>
                    <a:pt x="684791" y="627253"/>
                  </a:lnTo>
                  <a:lnTo>
                    <a:pt x="690506" y="627634"/>
                  </a:lnTo>
                  <a:lnTo>
                    <a:pt x="696094" y="627634"/>
                  </a:lnTo>
                  <a:lnTo>
                    <a:pt x="764182" y="603472"/>
                  </a:lnTo>
                  <a:lnTo>
                    <a:pt x="804933" y="538734"/>
                  </a:lnTo>
                  <a:lnTo>
                    <a:pt x="809507" y="500223"/>
                  </a:lnTo>
                  <a:lnTo>
                    <a:pt x="804664" y="464296"/>
                  </a:lnTo>
                  <a:lnTo>
                    <a:pt x="770770" y="397764"/>
                  </a:lnTo>
                  <a:lnTo>
                    <a:pt x="745269" y="366744"/>
                  </a:lnTo>
                  <a:lnTo>
                    <a:pt x="717161" y="337343"/>
                  </a:lnTo>
                  <a:lnTo>
                    <a:pt x="687028" y="308752"/>
                  </a:lnTo>
                  <a:lnTo>
                    <a:pt x="655454" y="280162"/>
                  </a:lnTo>
                  <a:lnTo>
                    <a:pt x="615424" y="247408"/>
                  </a:lnTo>
                  <a:lnTo>
                    <a:pt x="574710" y="215857"/>
                  </a:lnTo>
                  <a:lnTo>
                    <a:pt x="533275" y="185560"/>
                  </a:lnTo>
                  <a:lnTo>
                    <a:pt x="491082" y="156569"/>
                  </a:lnTo>
                  <a:lnTo>
                    <a:pt x="448095" y="128936"/>
                  </a:lnTo>
                  <a:lnTo>
                    <a:pt x="404278" y="102713"/>
                  </a:lnTo>
                  <a:lnTo>
                    <a:pt x="359593" y="77951"/>
                  </a:lnTo>
                  <a:lnTo>
                    <a:pt x="314005" y="54703"/>
                  </a:lnTo>
                  <a:lnTo>
                    <a:pt x="267477" y="33020"/>
                  </a:lnTo>
                  <a:lnTo>
                    <a:pt x="219971" y="12954"/>
                  </a:lnTo>
                  <a:lnTo>
                    <a:pt x="172769" y="916"/>
                  </a:lnTo>
                  <a:lnTo>
                    <a:pt x="151645" y="0"/>
                  </a:lnTo>
                  <a:close/>
                </a:path>
              </a:pathLst>
            </a:custGeom>
            <a:solidFill>
              <a:srgbClr val="42BADF"/>
            </a:solidFill>
          </p:spPr>
          <p:txBody>
            <a:bodyPr wrap="square" lIns="0" tIns="0" rIns="0" bIns="0" rtlCol="0"/>
            <a:lstStyle/>
            <a:p>
              <a:endParaRPr/>
            </a:p>
          </p:txBody>
        </p:sp>
        <p:pic>
          <p:nvPicPr>
            <p:cNvPr id="21" name="object 21"/>
            <p:cNvPicPr/>
            <p:nvPr/>
          </p:nvPicPr>
          <p:blipFill>
            <a:blip r:embed="rId2" cstate="print"/>
            <a:stretch>
              <a:fillRect/>
            </a:stretch>
          </p:blipFill>
          <p:spPr>
            <a:xfrm>
              <a:off x="78" y="126"/>
              <a:ext cx="8363918" cy="5141848"/>
            </a:xfrm>
            <a:prstGeom prst="rect">
              <a:avLst/>
            </a:prstGeom>
          </p:spPr>
        </p:pic>
        <p:sp>
          <p:nvSpPr>
            <p:cNvPr id="22" name="object 22"/>
            <p:cNvSpPr/>
            <p:nvPr/>
          </p:nvSpPr>
          <p:spPr>
            <a:xfrm>
              <a:off x="8385301" y="1523"/>
              <a:ext cx="615950" cy="367665"/>
            </a:xfrm>
            <a:custGeom>
              <a:avLst/>
              <a:gdLst/>
              <a:ahLst/>
              <a:cxnLst/>
              <a:rect l="l" t="t" r="r" b="b"/>
              <a:pathLst>
                <a:path w="615950" h="367665">
                  <a:moveTo>
                    <a:pt x="615442" y="0"/>
                  </a:moveTo>
                  <a:lnTo>
                    <a:pt x="113283" y="0"/>
                  </a:lnTo>
                  <a:lnTo>
                    <a:pt x="95607" y="22895"/>
                  </a:lnTo>
                  <a:lnTo>
                    <a:pt x="60348" y="71830"/>
                  </a:lnTo>
                  <a:lnTo>
                    <a:pt x="26074" y="125267"/>
                  </a:lnTo>
                  <a:lnTo>
                    <a:pt x="5738" y="191113"/>
                  </a:lnTo>
                  <a:lnTo>
                    <a:pt x="0" y="226440"/>
                  </a:lnTo>
                  <a:lnTo>
                    <a:pt x="1822" y="271262"/>
                  </a:lnTo>
                  <a:lnTo>
                    <a:pt x="16959" y="309933"/>
                  </a:lnTo>
                  <a:lnTo>
                    <a:pt x="42995" y="340265"/>
                  </a:lnTo>
                  <a:lnTo>
                    <a:pt x="77516" y="360069"/>
                  </a:lnTo>
                  <a:lnTo>
                    <a:pt x="118109" y="367156"/>
                  </a:lnTo>
                  <a:lnTo>
                    <a:pt x="125853" y="366916"/>
                  </a:lnTo>
                  <a:lnTo>
                    <a:pt x="168751" y="357663"/>
                  </a:lnTo>
                  <a:lnTo>
                    <a:pt x="240635" y="326628"/>
                  </a:lnTo>
                  <a:lnTo>
                    <a:pt x="289575" y="297814"/>
                  </a:lnTo>
                  <a:lnTo>
                    <a:pt x="335301" y="265382"/>
                  </a:lnTo>
                  <a:lnTo>
                    <a:pt x="378205" y="230759"/>
                  </a:lnTo>
                  <a:lnTo>
                    <a:pt x="416186" y="196145"/>
                  </a:lnTo>
                  <a:lnTo>
                    <a:pt x="453233" y="161423"/>
                  </a:lnTo>
                  <a:lnTo>
                    <a:pt x="489451" y="126480"/>
                  </a:lnTo>
                  <a:lnTo>
                    <a:pt x="524944" y="91209"/>
                  </a:lnTo>
                  <a:lnTo>
                    <a:pt x="559816" y="55499"/>
                  </a:lnTo>
                  <a:lnTo>
                    <a:pt x="615442" y="0"/>
                  </a:lnTo>
                  <a:close/>
                </a:path>
              </a:pathLst>
            </a:custGeom>
            <a:solidFill>
              <a:srgbClr val="81D2E7"/>
            </a:solidFill>
          </p:spPr>
          <p:txBody>
            <a:bodyPr wrap="square" lIns="0" tIns="0" rIns="0" bIns="0" rtlCol="0"/>
            <a:lstStyle/>
            <a:p>
              <a:endParaRPr/>
            </a:p>
          </p:txBody>
        </p:sp>
        <p:sp>
          <p:nvSpPr>
            <p:cNvPr id="23" name="object 23"/>
            <p:cNvSpPr/>
            <p:nvPr/>
          </p:nvSpPr>
          <p:spPr>
            <a:xfrm>
              <a:off x="8880951" y="2988563"/>
              <a:ext cx="250825" cy="963294"/>
            </a:xfrm>
            <a:custGeom>
              <a:avLst/>
              <a:gdLst/>
              <a:ahLst/>
              <a:cxnLst/>
              <a:rect l="l" t="t" r="r" b="b"/>
              <a:pathLst>
                <a:path w="250825" h="963295">
                  <a:moveTo>
                    <a:pt x="204882" y="0"/>
                  </a:moveTo>
                  <a:lnTo>
                    <a:pt x="155488" y="8604"/>
                  </a:lnTo>
                  <a:lnTo>
                    <a:pt x="110782" y="32016"/>
                  </a:lnTo>
                  <a:lnTo>
                    <a:pt x="73501" y="66632"/>
                  </a:lnTo>
                  <a:lnTo>
                    <a:pt x="46382" y="108850"/>
                  </a:lnTo>
                  <a:lnTo>
                    <a:pt x="32162" y="155067"/>
                  </a:lnTo>
                  <a:lnTo>
                    <a:pt x="23526" y="210566"/>
                  </a:lnTo>
                  <a:lnTo>
                    <a:pt x="17909" y="260183"/>
                  </a:lnTo>
                  <a:lnTo>
                    <a:pt x="13688" y="309614"/>
                  </a:lnTo>
                  <a:lnTo>
                    <a:pt x="10663" y="358883"/>
                  </a:lnTo>
                  <a:lnTo>
                    <a:pt x="8635" y="408019"/>
                  </a:lnTo>
                  <a:lnTo>
                    <a:pt x="7406" y="457047"/>
                  </a:lnTo>
                  <a:lnTo>
                    <a:pt x="6774" y="505995"/>
                  </a:lnTo>
                  <a:lnTo>
                    <a:pt x="6541" y="554890"/>
                  </a:lnTo>
                  <a:lnTo>
                    <a:pt x="6508" y="603758"/>
                  </a:lnTo>
                  <a:lnTo>
                    <a:pt x="5834" y="618182"/>
                  </a:lnTo>
                  <a:lnTo>
                    <a:pt x="4349" y="632380"/>
                  </a:lnTo>
                  <a:lnTo>
                    <a:pt x="2865" y="646174"/>
                  </a:lnTo>
                  <a:lnTo>
                    <a:pt x="2190" y="659384"/>
                  </a:lnTo>
                  <a:lnTo>
                    <a:pt x="0" y="715148"/>
                  </a:lnTo>
                  <a:lnTo>
                    <a:pt x="380" y="770508"/>
                  </a:lnTo>
                  <a:lnTo>
                    <a:pt x="4333" y="825869"/>
                  </a:lnTo>
                  <a:lnTo>
                    <a:pt x="12858" y="881634"/>
                  </a:lnTo>
                  <a:lnTo>
                    <a:pt x="35353" y="926780"/>
                  </a:lnTo>
                  <a:lnTo>
                    <a:pt x="76993" y="947877"/>
                  </a:lnTo>
                  <a:lnTo>
                    <a:pt x="143287" y="962850"/>
                  </a:lnTo>
                  <a:lnTo>
                    <a:pt x="148367" y="963091"/>
                  </a:lnTo>
                  <a:lnTo>
                    <a:pt x="151034" y="963091"/>
                  </a:lnTo>
                  <a:lnTo>
                    <a:pt x="174498" y="961136"/>
                  </a:lnTo>
                  <a:lnTo>
                    <a:pt x="199866" y="955362"/>
                  </a:lnTo>
                  <a:lnTo>
                    <a:pt x="225615" y="945909"/>
                  </a:lnTo>
                  <a:lnTo>
                    <a:pt x="250221" y="932916"/>
                  </a:lnTo>
                  <a:lnTo>
                    <a:pt x="250221" y="5461"/>
                  </a:lnTo>
                  <a:lnTo>
                    <a:pt x="245903" y="5461"/>
                  </a:lnTo>
                  <a:lnTo>
                    <a:pt x="241712" y="3302"/>
                  </a:lnTo>
                  <a:lnTo>
                    <a:pt x="235235" y="3302"/>
                  </a:lnTo>
                  <a:lnTo>
                    <a:pt x="227617" y="1875"/>
                  </a:lnTo>
                  <a:lnTo>
                    <a:pt x="220011" y="841"/>
                  </a:lnTo>
                  <a:lnTo>
                    <a:pt x="212429" y="212"/>
                  </a:lnTo>
                  <a:lnTo>
                    <a:pt x="204882" y="0"/>
                  </a:lnTo>
                  <a:close/>
                </a:path>
              </a:pathLst>
            </a:custGeom>
            <a:solidFill>
              <a:srgbClr val="42BADF"/>
            </a:solidFill>
          </p:spPr>
          <p:txBody>
            <a:bodyPr wrap="square" lIns="0" tIns="0" rIns="0" bIns="0" rtlCol="0"/>
            <a:lstStyle/>
            <a:p>
              <a:endParaRPr/>
            </a:p>
          </p:txBody>
        </p:sp>
        <p:sp>
          <p:nvSpPr>
            <p:cNvPr id="24" name="object 24"/>
            <p:cNvSpPr/>
            <p:nvPr/>
          </p:nvSpPr>
          <p:spPr>
            <a:xfrm>
              <a:off x="8647525" y="3224910"/>
              <a:ext cx="462915" cy="989330"/>
            </a:xfrm>
            <a:custGeom>
              <a:avLst/>
              <a:gdLst/>
              <a:ahLst/>
              <a:cxnLst/>
              <a:rect l="l" t="t" r="r" b="b"/>
              <a:pathLst>
                <a:path w="462915" h="989329">
                  <a:moveTo>
                    <a:pt x="190404" y="0"/>
                  </a:moveTo>
                  <a:lnTo>
                    <a:pt x="182149" y="0"/>
                  </a:lnTo>
                  <a:lnTo>
                    <a:pt x="165250" y="1061"/>
                  </a:lnTo>
                  <a:lnTo>
                    <a:pt x="115601" y="15366"/>
                  </a:lnTo>
                  <a:lnTo>
                    <a:pt x="70931" y="45916"/>
                  </a:lnTo>
                  <a:lnTo>
                    <a:pt x="38465" y="85264"/>
                  </a:lnTo>
                  <a:lnTo>
                    <a:pt x="16785" y="131827"/>
                  </a:lnTo>
                  <a:lnTo>
                    <a:pt x="4476" y="184022"/>
                  </a:lnTo>
                  <a:lnTo>
                    <a:pt x="0" y="251698"/>
                  </a:lnTo>
                  <a:lnTo>
                    <a:pt x="96" y="293116"/>
                  </a:lnTo>
                  <a:lnTo>
                    <a:pt x="199" y="308241"/>
                  </a:lnTo>
                  <a:lnTo>
                    <a:pt x="426" y="394155"/>
                  </a:lnTo>
                  <a:lnTo>
                    <a:pt x="1125" y="467467"/>
                  </a:lnTo>
                  <a:lnTo>
                    <a:pt x="2276" y="516703"/>
                  </a:lnTo>
                  <a:lnTo>
                    <a:pt x="4173" y="566048"/>
                  </a:lnTo>
                  <a:lnTo>
                    <a:pt x="7003" y="615462"/>
                  </a:lnTo>
                  <a:lnTo>
                    <a:pt x="10953" y="664908"/>
                  </a:lnTo>
                  <a:lnTo>
                    <a:pt x="18008" y="718125"/>
                  </a:lnTo>
                  <a:lnTo>
                    <a:pt x="27479" y="771750"/>
                  </a:lnTo>
                  <a:lnTo>
                    <a:pt x="40975" y="825389"/>
                  </a:lnTo>
                  <a:lnTo>
                    <a:pt x="60102" y="878649"/>
                  </a:lnTo>
                  <a:lnTo>
                    <a:pt x="62376" y="882937"/>
                  </a:lnTo>
                  <a:lnTo>
                    <a:pt x="65436" y="889026"/>
                  </a:lnTo>
                  <a:lnTo>
                    <a:pt x="68496" y="896328"/>
                  </a:lnTo>
                  <a:lnTo>
                    <a:pt x="70770" y="904252"/>
                  </a:lnTo>
                  <a:lnTo>
                    <a:pt x="98345" y="940872"/>
                  </a:lnTo>
                  <a:lnTo>
                    <a:pt x="131921" y="967360"/>
                  </a:lnTo>
                  <a:lnTo>
                    <a:pt x="169783" y="983450"/>
                  </a:lnTo>
                  <a:lnTo>
                    <a:pt x="210216" y="988872"/>
                  </a:lnTo>
                  <a:lnTo>
                    <a:pt x="240492" y="985912"/>
                  </a:lnTo>
                  <a:lnTo>
                    <a:pt x="299567" y="961880"/>
                  </a:lnTo>
                  <a:lnTo>
                    <a:pt x="353546" y="910198"/>
                  </a:lnTo>
                  <a:lnTo>
                    <a:pt x="357206" y="904646"/>
                  </a:lnTo>
                  <a:lnTo>
                    <a:pt x="213772" y="904646"/>
                  </a:lnTo>
                  <a:lnTo>
                    <a:pt x="191303" y="900614"/>
                  </a:lnTo>
                  <a:lnTo>
                    <a:pt x="151175" y="868352"/>
                  </a:lnTo>
                  <a:lnTo>
                    <a:pt x="125077" y="819837"/>
                  </a:lnTo>
                  <a:lnTo>
                    <a:pt x="112008" y="775229"/>
                  </a:lnTo>
                  <a:lnTo>
                    <a:pt x="98093" y="704269"/>
                  </a:lnTo>
                  <a:lnTo>
                    <a:pt x="91998" y="655655"/>
                  </a:lnTo>
                  <a:lnTo>
                    <a:pt x="88153" y="606675"/>
                  </a:lnTo>
                  <a:lnTo>
                    <a:pt x="85907" y="557333"/>
                  </a:lnTo>
                  <a:lnTo>
                    <a:pt x="84606" y="507634"/>
                  </a:lnTo>
                  <a:lnTo>
                    <a:pt x="83597" y="457580"/>
                  </a:lnTo>
                  <a:lnTo>
                    <a:pt x="83005" y="408422"/>
                  </a:lnTo>
                  <a:lnTo>
                    <a:pt x="81907" y="358539"/>
                  </a:lnTo>
                  <a:lnTo>
                    <a:pt x="81320" y="308241"/>
                  </a:lnTo>
                  <a:lnTo>
                    <a:pt x="82264" y="257839"/>
                  </a:lnTo>
                  <a:lnTo>
                    <a:pt x="85756" y="207644"/>
                  </a:lnTo>
                  <a:lnTo>
                    <a:pt x="97694" y="158210"/>
                  </a:lnTo>
                  <a:lnTo>
                    <a:pt x="124110" y="113537"/>
                  </a:lnTo>
                  <a:lnTo>
                    <a:pt x="164758" y="86463"/>
                  </a:lnTo>
                  <a:lnTo>
                    <a:pt x="181133" y="84708"/>
                  </a:lnTo>
                  <a:lnTo>
                    <a:pt x="385276" y="84708"/>
                  </a:lnTo>
                  <a:lnTo>
                    <a:pt x="375691" y="73455"/>
                  </a:lnTo>
                  <a:lnTo>
                    <a:pt x="339883" y="47243"/>
                  </a:lnTo>
                  <a:lnTo>
                    <a:pt x="276082" y="18446"/>
                  </a:lnTo>
                  <a:lnTo>
                    <a:pt x="207422" y="2412"/>
                  </a:lnTo>
                  <a:lnTo>
                    <a:pt x="198913" y="762"/>
                  </a:lnTo>
                  <a:lnTo>
                    <a:pt x="190404" y="0"/>
                  </a:lnTo>
                  <a:close/>
                </a:path>
                <a:path w="462915" h="989329">
                  <a:moveTo>
                    <a:pt x="385276" y="84708"/>
                  </a:moveTo>
                  <a:lnTo>
                    <a:pt x="185578" y="84708"/>
                  </a:lnTo>
                  <a:lnTo>
                    <a:pt x="190023" y="85089"/>
                  </a:lnTo>
                  <a:lnTo>
                    <a:pt x="194595" y="85851"/>
                  </a:lnTo>
                  <a:lnTo>
                    <a:pt x="251777" y="97583"/>
                  </a:lnTo>
                  <a:lnTo>
                    <a:pt x="305720" y="122174"/>
                  </a:lnTo>
                  <a:lnTo>
                    <a:pt x="344171" y="163607"/>
                  </a:lnTo>
                  <a:lnTo>
                    <a:pt x="364928" y="208355"/>
                  </a:lnTo>
                  <a:lnTo>
                    <a:pt x="378839" y="264322"/>
                  </a:lnTo>
                  <a:lnTo>
                    <a:pt x="385343" y="344874"/>
                  </a:lnTo>
                  <a:lnTo>
                    <a:pt x="386464" y="396215"/>
                  </a:lnTo>
                  <a:lnTo>
                    <a:pt x="385853" y="447189"/>
                  </a:lnTo>
                  <a:lnTo>
                    <a:pt x="383431" y="497968"/>
                  </a:lnTo>
                  <a:lnTo>
                    <a:pt x="379162" y="548247"/>
                  </a:lnTo>
                  <a:lnTo>
                    <a:pt x="372950" y="598435"/>
                  </a:lnTo>
                  <a:lnTo>
                    <a:pt x="364737" y="648465"/>
                  </a:lnTo>
                  <a:lnTo>
                    <a:pt x="354457" y="698388"/>
                  </a:lnTo>
                  <a:lnTo>
                    <a:pt x="342042" y="748258"/>
                  </a:lnTo>
                  <a:lnTo>
                    <a:pt x="322818" y="806221"/>
                  </a:lnTo>
                  <a:lnTo>
                    <a:pt x="290734" y="859345"/>
                  </a:lnTo>
                  <a:lnTo>
                    <a:pt x="252777" y="893340"/>
                  </a:lnTo>
                  <a:lnTo>
                    <a:pt x="213772" y="904646"/>
                  </a:lnTo>
                  <a:lnTo>
                    <a:pt x="357206" y="904646"/>
                  </a:lnTo>
                  <a:lnTo>
                    <a:pt x="392904" y="841406"/>
                  </a:lnTo>
                  <a:lnTo>
                    <a:pt x="406177" y="803808"/>
                  </a:lnTo>
                  <a:lnTo>
                    <a:pt x="421163" y="753728"/>
                  </a:lnTo>
                  <a:lnTo>
                    <a:pt x="433486" y="703221"/>
                  </a:lnTo>
                  <a:lnTo>
                    <a:pt x="443341" y="652337"/>
                  </a:lnTo>
                  <a:lnTo>
                    <a:pt x="450927" y="601132"/>
                  </a:lnTo>
                  <a:lnTo>
                    <a:pt x="456438" y="549658"/>
                  </a:lnTo>
                  <a:lnTo>
                    <a:pt x="460077" y="497849"/>
                  </a:lnTo>
                  <a:lnTo>
                    <a:pt x="462026" y="446116"/>
                  </a:lnTo>
                  <a:lnTo>
                    <a:pt x="462495" y="394155"/>
                  </a:lnTo>
                  <a:lnTo>
                    <a:pt x="461676" y="342138"/>
                  </a:lnTo>
                  <a:lnTo>
                    <a:pt x="459505" y="302144"/>
                  </a:lnTo>
                  <a:lnTo>
                    <a:pt x="455549" y="262318"/>
                  </a:lnTo>
                  <a:lnTo>
                    <a:pt x="448782" y="222873"/>
                  </a:lnTo>
                  <a:lnTo>
                    <a:pt x="438181" y="184022"/>
                  </a:lnTo>
                  <a:lnTo>
                    <a:pt x="424019" y="143452"/>
                  </a:lnTo>
                  <a:lnTo>
                    <a:pt x="403463" y="106060"/>
                  </a:lnTo>
                  <a:lnTo>
                    <a:pt x="385276" y="84708"/>
                  </a:lnTo>
                  <a:close/>
                </a:path>
              </a:pathLst>
            </a:custGeom>
            <a:solidFill>
              <a:srgbClr val="9ADBEB"/>
            </a:solidFill>
          </p:spPr>
          <p:txBody>
            <a:bodyPr wrap="square" lIns="0" tIns="0" rIns="0" bIns="0" rtlCol="0"/>
            <a:lstStyle/>
            <a:p>
              <a:endParaRPr/>
            </a:p>
          </p:txBody>
        </p:sp>
        <p:sp>
          <p:nvSpPr>
            <p:cNvPr id="25" name="object 25"/>
            <p:cNvSpPr/>
            <p:nvPr/>
          </p:nvSpPr>
          <p:spPr>
            <a:xfrm>
              <a:off x="9005981" y="224154"/>
              <a:ext cx="127635" cy="324485"/>
            </a:xfrm>
            <a:custGeom>
              <a:avLst/>
              <a:gdLst/>
              <a:ahLst/>
              <a:cxnLst/>
              <a:rect l="l" t="t" r="r" b="b"/>
              <a:pathLst>
                <a:path w="127634" h="324484">
                  <a:moveTo>
                    <a:pt x="127223" y="0"/>
                  </a:moveTo>
                  <a:lnTo>
                    <a:pt x="75447" y="12940"/>
                  </a:lnTo>
                  <a:lnTo>
                    <a:pt x="22710" y="66919"/>
                  </a:lnTo>
                  <a:lnTo>
                    <a:pt x="4795" y="119507"/>
                  </a:lnTo>
                  <a:lnTo>
                    <a:pt x="0" y="163292"/>
                  </a:lnTo>
                  <a:lnTo>
                    <a:pt x="7918" y="205838"/>
                  </a:lnTo>
                  <a:lnTo>
                    <a:pt x="26575" y="245189"/>
                  </a:lnTo>
                  <a:lnTo>
                    <a:pt x="53996" y="279385"/>
                  </a:lnTo>
                  <a:lnTo>
                    <a:pt x="88203" y="306470"/>
                  </a:lnTo>
                  <a:lnTo>
                    <a:pt x="127223" y="324485"/>
                  </a:lnTo>
                  <a:lnTo>
                    <a:pt x="127223" y="0"/>
                  </a:lnTo>
                  <a:close/>
                </a:path>
              </a:pathLst>
            </a:custGeom>
            <a:solidFill>
              <a:srgbClr val="42BADF"/>
            </a:solidFill>
          </p:spPr>
          <p:txBody>
            <a:bodyPr wrap="square" lIns="0" tIns="0" rIns="0" bIns="0" rtlCol="0"/>
            <a:lstStyle/>
            <a:p>
              <a:endParaRPr/>
            </a:p>
          </p:txBody>
        </p:sp>
        <p:sp>
          <p:nvSpPr>
            <p:cNvPr id="26" name="object 26"/>
            <p:cNvSpPr/>
            <p:nvPr/>
          </p:nvSpPr>
          <p:spPr>
            <a:xfrm>
              <a:off x="8050911" y="1946275"/>
              <a:ext cx="625475" cy="888365"/>
            </a:xfrm>
            <a:custGeom>
              <a:avLst/>
              <a:gdLst/>
              <a:ahLst/>
              <a:cxnLst/>
              <a:rect l="l" t="t" r="r" b="b"/>
              <a:pathLst>
                <a:path w="625475" h="888364">
                  <a:moveTo>
                    <a:pt x="466979" y="0"/>
                  </a:moveTo>
                  <a:lnTo>
                    <a:pt x="462661" y="0"/>
                  </a:lnTo>
                  <a:lnTo>
                    <a:pt x="458343" y="126"/>
                  </a:lnTo>
                  <a:lnTo>
                    <a:pt x="406161" y="9810"/>
                  </a:lnTo>
                  <a:lnTo>
                    <a:pt x="360045" y="30352"/>
                  </a:lnTo>
                  <a:lnTo>
                    <a:pt x="311769" y="61658"/>
                  </a:lnTo>
                  <a:lnTo>
                    <a:pt x="268350" y="100964"/>
                  </a:lnTo>
                  <a:lnTo>
                    <a:pt x="236243" y="138400"/>
                  </a:lnTo>
                  <a:lnTo>
                    <a:pt x="206079" y="176956"/>
                  </a:lnTo>
                  <a:lnTo>
                    <a:pt x="177843" y="216598"/>
                  </a:lnTo>
                  <a:lnTo>
                    <a:pt x="151520" y="257287"/>
                  </a:lnTo>
                  <a:lnTo>
                    <a:pt x="127095" y="298987"/>
                  </a:lnTo>
                  <a:lnTo>
                    <a:pt x="104552" y="341661"/>
                  </a:lnTo>
                  <a:lnTo>
                    <a:pt x="83878" y="385272"/>
                  </a:lnTo>
                  <a:lnTo>
                    <a:pt x="65056" y="429782"/>
                  </a:lnTo>
                  <a:lnTo>
                    <a:pt x="48073" y="475154"/>
                  </a:lnTo>
                  <a:lnTo>
                    <a:pt x="32912" y="521352"/>
                  </a:lnTo>
                  <a:lnTo>
                    <a:pt x="19560" y="568339"/>
                  </a:lnTo>
                  <a:lnTo>
                    <a:pt x="8000" y="616076"/>
                  </a:lnTo>
                  <a:lnTo>
                    <a:pt x="0" y="681561"/>
                  </a:lnTo>
                  <a:lnTo>
                    <a:pt x="2000" y="715000"/>
                  </a:lnTo>
                  <a:lnTo>
                    <a:pt x="20306" y="787907"/>
                  </a:lnTo>
                  <a:lnTo>
                    <a:pt x="39195" y="823721"/>
                  </a:lnTo>
                  <a:lnTo>
                    <a:pt x="66490" y="853535"/>
                  </a:lnTo>
                  <a:lnTo>
                    <a:pt x="104013" y="874776"/>
                  </a:lnTo>
                  <a:lnTo>
                    <a:pt x="157108" y="887438"/>
                  </a:lnTo>
                  <a:lnTo>
                    <a:pt x="174498" y="888238"/>
                  </a:lnTo>
                  <a:lnTo>
                    <a:pt x="204708" y="885852"/>
                  </a:lnTo>
                  <a:lnTo>
                    <a:pt x="264366" y="867985"/>
                  </a:lnTo>
                  <a:lnTo>
                    <a:pt x="313489" y="838727"/>
                  </a:lnTo>
                  <a:lnTo>
                    <a:pt x="339329" y="806323"/>
                  </a:lnTo>
                  <a:lnTo>
                    <a:pt x="165862" y="806323"/>
                  </a:lnTo>
                  <a:lnTo>
                    <a:pt x="145073" y="802973"/>
                  </a:lnTo>
                  <a:lnTo>
                    <a:pt x="101854" y="765682"/>
                  </a:lnTo>
                  <a:lnTo>
                    <a:pt x="86137" y="698880"/>
                  </a:lnTo>
                  <a:lnTo>
                    <a:pt x="86566" y="662312"/>
                  </a:lnTo>
                  <a:lnTo>
                    <a:pt x="91186" y="622554"/>
                  </a:lnTo>
                  <a:lnTo>
                    <a:pt x="101666" y="574300"/>
                  </a:lnTo>
                  <a:lnTo>
                    <a:pt x="115805" y="526001"/>
                  </a:lnTo>
                  <a:lnTo>
                    <a:pt x="133365" y="477948"/>
                  </a:lnTo>
                  <a:lnTo>
                    <a:pt x="154112" y="430435"/>
                  </a:lnTo>
                  <a:lnTo>
                    <a:pt x="177807" y="383755"/>
                  </a:lnTo>
                  <a:lnTo>
                    <a:pt x="204216" y="338200"/>
                  </a:lnTo>
                  <a:lnTo>
                    <a:pt x="227859" y="297711"/>
                  </a:lnTo>
                  <a:lnTo>
                    <a:pt x="252819" y="258581"/>
                  </a:lnTo>
                  <a:lnTo>
                    <a:pt x="279407" y="221102"/>
                  </a:lnTo>
                  <a:lnTo>
                    <a:pt x="307933" y="185569"/>
                  </a:lnTo>
                  <a:lnTo>
                    <a:pt x="338709" y="152273"/>
                  </a:lnTo>
                  <a:lnTo>
                    <a:pt x="370173" y="122301"/>
                  </a:lnTo>
                  <a:lnTo>
                    <a:pt x="404875" y="98806"/>
                  </a:lnTo>
                  <a:lnTo>
                    <a:pt x="441452" y="87697"/>
                  </a:lnTo>
                  <a:lnTo>
                    <a:pt x="455930" y="85851"/>
                  </a:lnTo>
                  <a:lnTo>
                    <a:pt x="602576" y="85851"/>
                  </a:lnTo>
                  <a:lnTo>
                    <a:pt x="594941" y="68901"/>
                  </a:lnTo>
                  <a:lnTo>
                    <a:pt x="560816" y="32289"/>
                  </a:lnTo>
                  <a:lnTo>
                    <a:pt x="517046" y="8489"/>
                  </a:lnTo>
                  <a:lnTo>
                    <a:pt x="466979" y="0"/>
                  </a:lnTo>
                  <a:close/>
                </a:path>
                <a:path w="625475" h="888364">
                  <a:moveTo>
                    <a:pt x="602576" y="85851"/>
                  </a:moveTo>
                  <a:lnTo>
                    <a:pt x="459740" y="85851"/>
                  </a:lnTo>
                  <a:lnTo>
                    <a:pt x="489787" y="90227"/>
                  </a:lnTo>
                  <a:lnTo>
                    <a:pt x="513905" y="103235"/>
                  </a:lnTo>
                  <a:lnTo>
                    <a:pt x="531356" y="124696"/>
                  </a:lnTo>
                  <a:lnTo>
                    <a:pt x="541401" y="154431"/>
                  </a:lnTo>
                  <a:lnTo>
                    <a:pt x="544691" y="193821"/>
                  </a:lnTo>
                  <a:lnTo>
                    <a:pt x="542194" y="232187"/>
                  </a:lnTo>
                  <a:lnTo>
                    <a:pt x="534507" y="270125"/>
                  </a:lnTo>
                  <a:lnTo>
                    <a:pt x="522224" y="308229"/>
                  </a:lnTo>
                  <a:lnTo>
                    <a:pt x="502128" y="361118"/>
                  </a:lnTo>
                  <a:lnTo>
                    <a:pt x="480044" y="413591"/>
                  </a:lnTo>
                  <a:lnTo>
                    <a:pt x="455554" y="465230"/>
                  </a:lnTo>
                  <a:lnTo>
                    <a:pt x="428244" y="515619"/>
                  </a:lnTo>
                  <a:lnTo>
                    <a:pt x="402639" y="561970"/>
                  </a:lnTo>
                  <a:lnTo>
                    <a:pt x="376694" y="608327"/>
                  </a:lnTo>
                  <a:lnTo>
                    <a:pt x="350126" y="654179"/>
                  </a:lnTo>
                  <a:lnTo>
                    <a:pt x="322657" y="699012"/>
                  </a:lnTo>
                  <a:lnTo>
                    <a:pt x="294005" y="742314"/>
                  </a:lnTo>
                  <a:lnTo>
                    <a:pt x="267928" y="770318"/>
                  </a:lnTo>
                  <a:lnTo>
                    <a:pt x="203868" y="802322"/>
                  </a:lnTo>
                  <a:lnTo>
                    <a:pt x="165862" y="806323"/>
                  </a:lnTo>
                  <a:lnTo>
                    <a:pt x="339329" y="806323"/>
                  </a:lnTo>
                  <a:lnTo>
                    <a:pt x="355727" y="782827"/>
                  </a:lnTo>
                  <a:lnTo>
                    <a:pt x="384908" y="742593"/>
                  </a:lnTo>
                  <a:lnTo>
                    <a:pt x="412714" y="701719"/>
                  </a:lnTo>
                  <a:lnTo>
                    <a:pt x="439198" y="660183"/>
                  </a:lnTo>
                  <a:lnTo>
                    <a:pt x="464416" y="617967"/>
                  </a:lnTo>
                  <a:lnTo>
                    <a:pt x="488421" y="575051"/>
                  </a:lnTo>
                  <a:lnTo>
                    <a:pt x="511269" y="531415"/>
                  </a:lnTo>
                  <a:lnTo>
                    <a:pt x="533012" y="487038"/>
                  </a:lnTo>
                  <a:lnTo>
                    <a:pt x="553706" y="441902"/>
                  </a:lnTo>
                  <a:lnTo>
                    <a:pt x="588871" y="359794"/>
                  </a:lnTo>
                  <a:lnTo>
                    <a:pt x="602742" y="321627"/>
                  </a:lnTo>
                  <a:lnTo>
                    <a:pt x="614231" y="281078"/>
                  </a:lnTo>
                  <a:lnTo>
                    <a:pt x="622554" y="237744"/>
                  </a:lnTo>
                  <a:lnTo>
                    <a:pt x="624887" y="176831"/>
                  </a:lnTo>
                  <a:lnTo>
                    <a:pt x="622178" y="145750"/>
                  </a:lnTo>
                  <a:lnTo>
                    <a:pt x="616077" y="115824"/>
                  </a:lnTo>
                  <a:lnTo>
                    <a:pt x="602576" y="85851"/>
                  </a:lnTo>
                  <a:close/>
                </a:path>
              </a:pathLst>
            </a:custGeom>
            <a:solidFill>
              <a:srgbClr val="81D2E7"/>
            </a:solidFill>
          </p:spPr>
          <p:txBody>
            <a:bodyPr wrap="square" lIns="0" tIns="0" rIns="0" bIns="0" rtlCol="0"/>
            <a:lstStyle/>
            <a:p>
              <a:endParaRPr/>
            </a:p>
          </p:txBody>
        </p:sp>
        <p:sp>
          <p:nvSpPr>
            <p:cNvPr id="27" name="object 27"/>
            <p:cNvSpPr/>
            <p:nvPr/>
          </p:nvSpPr>
          <p:spPr>
            <a:xfrm>
              <a:off x="8154035" y="702690"/>
              <a:ext cx="715010" cy="532130"/>
            </a:xfrm>
            <a:custGeom>
              <a:avLst/>
              <a:gdLst/>
              <a:ahLst/>
              <a:cxnLst/>
              <a:rect l="l" t="t" r="r" b="b"/>
              <a:pathLst>
                <a:path w="715009" h="532130">
                  <a:moveTo>
                    <a:pt x="178308" y="0"/>
                  </a:moveTo>
                  <a:lnTo>
                    <a:pt x="137677" y="4607"/>
                  </a:lnTo>
                  <a:lnTo>
                    <a:pt x="84267" y="27143"/>
                  </a:lnTo>
                  <a:lnTo>
                    <a:pt x="50520" y="56827"/>
                  </a:lnTo>
                  <a:lnTo>
                    <a:pt x="24272" y="95241"/>
                  </a:lnTo>
                  <a:lnTo>
                    <a:pt x="6954" y="140318"/>
                  </a:lnTo>
                  <a:lnTo>
                    <a:pt x="0" y="189992"/>
                  </a:lnTo>
                  <a:lnTo>
                    <a:pt x="2335" y="226538"/>
                  </a:lnTo>
                  <a:lnTo>
                    <a:pt x="29485" y="289200"/>
                  </a:lnTo>
                  <a:lnTo>
                    <a:pt x="78591" y="337097"/>
                  </a:lnTo>
                  <a:lnTo>
                    <a:pt x="132030" y="372610"/>
                  </a:lnTo>
                  <a:lnTo>
                    <a:pt x="158369" y="388747"/>
                  </a:lnTo>
                  <a:lnTo>
                    <a:pt x="204142" y="417760"/>
                  </a:lnTo>
                  <a:lnTo>
                    <a:pt x="251591" y="444622"/>
                  </a:lnTo>
                  <a:lnTo>
                    <a:pt x="300593" y="468979"/>
                  </a:lnTo>
                  <a:lnTo>
                    <a:pt x="351023" y="490478"/>
                  </a:lnTo>
                  <a:lnTo>
                    <a:pt x="402758" y="508767"/>
                  </a:lnTo>
                  <a:lnTo>
                    <a:pt x="455675" y="523494"/>
                  </a:lnTo>
                  <a:lnTo>
                    <a:pt x="510736" y="531191"/>
                  </a:lnTo>
                  <a:lnTo>
                    <a:pt x="529209" y="531749"/>
                  </a:lnTo>
                  <a:lnTo>
                    <a:pt x="556387" y="530439"/>
                  </a:lnTo>
                  <a:lnTo>
                    <a:pt x="610647" y="519104"/>
                  </a:lnTo>
                  <a:lnTo>
                    <a:pt x="672060" y="483834"/>
                  </a:lnTo>
                  <a:lnTo>
                    <a:pt x="699100" y="448691"/>
                  </a:lnTo>
                  <a:lnTo>
                    <a:pt x="537083" y="448691"/>
                  </a:lnTo>
                  <a:lnTo>
                    <a:pt x="511419" y="447174"/>
                  </a:lnTo>
                  <a:lnTo>
                    <a:pt x="460948" y="436903"/>
                  </a:lnTo>
                  <a:lnTo>
                    <a:pt x="389573" y="411870"/>
                  </a:lnTo>
                  <a:lnTo>
                    <a:pt x="344032" y="392405"/>
                  </a:lnTo>
                  <a:lnTo>
                    <a:pt x="299688" y="371143"/>
                  </a:lnTo>
                  <a:lnTo>
                    <a:pt x="256355" y="348235"/>
                  </a:lnTo>
                  <a:lnTo>
                    <a:pt x="213847" y="323832"/>
                  </a:lnTo>
                  <a:lnTo>
                    <a:pt x="171976" y="298085"/>
                  </a:lnTo>
                  <a:lnTo>
                    <a:pt x="130556" y="271145"/>
                  </a:lnTo>
                  <a:lnTo>
                    <a:pt x="100471" y="241698"/>
                  </a:lnTo>
                  <a:lnTo>
                    <a:pt x="84675" y="206685"/>
                  </a:lnTo>
                  <a:lnTo>
                    <a:pt x="83071" y="169289"/>
                  </a:lnTo>
                  <a:lnTo>
                    <a:pt x="95560" y="132692"/>
                  </a:lnTo>
                  <a:lnTo>
                    <a:pt x="122047" y="100075"/>
                  </a:lnTo>
                  <a:lnTo>
                    <a:pt x="167677" y="81805"/>
                  </a:lnTo>
                  <a:lnTo>
                    <a:pt x="184023" y="80899"/>
                  </a:lnTo>
                  <a:lnTo>
                    <a:pt x="427201" y="80899"/>
                  </a:lnTo>
                  <a:lnTo>
                    <a:pt x="419354" y="76581"/>
                  </a:lnTo>
                  <a:lnTo>
                    <a:pt x="373911" y="53566"/>
                  </a:lnTo>
                  <a:lnTo>
                    <a:pt x="327088" y="33337"/>
                  </a:lnTo>
                  <a:lnTo>
                    <a:pt x="278264" y="17109"/>
                  </a:lnTo>
                  <a:lnTo>
                    <a:pt x="214705" y="3429"/>
                  </a:lnTo>
                  <a:lnTo>
                    <a:pt x="190424" y="380"/>
                  </a:lnTo>
                  <a:lnTo>
                    <a:pt x="178308" y="0"/>
                  </a:lnTo>
                  <a:close/>
                </a:path>
                <a:path w="715009" h="532130">
                  <a:moveTo>
                    <a:pt x="427201" y="80899"/>
                  </a:moveTo>
                  <a:lnTo>
                    <a:pt x="184023" y="80899"/>
                  </a:lnTo>
                  <a:lnTo>
                    <a:pt x="212532" y="82800"/>
                  </a:lnTo>
                  <a:lnTo>
                    <a:pt x="240458" y="88106"/>
                  </a:lnTo>
                  <a:lnTo>
                    <a:pt x="295275" y="106553"/>
                  </a:lnTo>
                  <a:lnTo>
                    <a:pt x="344944" y="127542"/>
                  </a:lnTo>
                  <a:lnTo>
                    <a:pt x="393333" y="151915"/>
                  </a:lnTo>
                  <a:lnTo>
                    <a:pt x="440197" y="179498"/>
                  </a:lnTo>
                  <a:lnTo>
                    <a:pt x="485295" y="210119"/>
                  </a:lnTo>
                  <a:lnTo>
                    <a:pt x="528381" y="243604"/>
                  </a:lnTo>
                  <a:lnTo>
                    <a:pt x="569214" y="279781"/>
                  </a:lnTo>
                  <a:lnTo>
                    <a:pt x="605456" y="320627"/>
                  </a:lnTo>
                  <a:lnTo>
                    <a:pt x="629031" y="369570"/>
                  </a:lnTo>
                  <a:lnTo>
                    <a:pt x="632319" y="388205"/>
                  </a:lnTo>
                  <a:lnTo>
                    <a:pt x="629808" y="403209"/>
                  </a:lnTo>
                  <a:lnTo>
                    <a:pt x="592072" y="435385"/>
                  </a:lnTo>
                  <a:lnTo>
                    <a:pt x="537083" y="448691"/>
                  </a:lnTo>
                  <a:lnTo>
                    <a:pt x="699100" y="448691"/>
                  </a:lnTo>
                  <a:lnTo>
                    <a:pt x="700151" y="447325"/>
                  </a:lnTo>
                  <a:lnTo>
                    <a:pt x="714621" y="402387"/>
                  </a:lnTo>
                  <a:lnTo>
                    <a:pt x="708279" y="352425"/>
                  </a:lnTo>
                  <a:lnTo>
                    <a:pt x="690006" y="306720"/>
                  </a:lnTo>
                  <a:lnTo>
                    <a:pt x="665353" y="262636"/>
                  </a:lnTo>
                  <a:lnTo>
                    <a:pt x="661162" y="258445"/>
                  </a:lnTo>
                  <a:lnTo>
                    <a:pt x="654685" y="249809"/>
                  </a:lnTo>
                  <a:lnTo>
                    <a:pt x="650367" y="247650"/>
                  </a:lnTo>
                  <a:lnTo>
                    <a:pt x="616180" y="212876"/>
                  </a:lnTo>
                  <a:lnTo>
                    <a:pt x="580032" y="181003"/>
                  </a:lnTo>
                  <a:lnTo>
                    <a:pt x="542099" y="151733"/>
                  </a:lnTo>
                  <a:lnTo>
                    <a:pt x="502557" y="124770"/>
                  </a:lnTo>
                  <a:lnTo>
                    <a:pt x="461583" y="99818"/>
                  </a:lnTo>
                  <a:lnTo>
                    <a:pt x="427201" y="80899"/>
                  </a:lnTo>
                  <a:close/>
                </a:path>
              </a:pathLst>
            </a:custGeom>
            <a:solidFill>
              <a:srgbClr val="2FA7CE"/>
            </a:solidFill>
          </p:spPr>
          <p:txBody>
            <a:bodyPr wrap="square" lIns="0" tIns="0" rIns="0" bIns="0" rtlCol="0"/>
            <a:lstStyle/>
            <a:p>
              <a:endParaRPr/>
            </a:p>
          </p:txBody>
        </p:sp>
      </p:grpSp>
      <p:sp>
        <p:nvSpPr>
          <p:cNvPr id="28" name="object 28"/>
          <p:cNvSpPr txBox="1">
            <a:spLocks noGrp="1"/>
          </p:cNvSpPr>
          <p:nvPr>
            <p:ph type="title"/>
          </p:nvPr>
        </p:nvSpPr>
        <p:spPr>
          <a:xfrm>
            <a:off x="4248150" y="466801"/>
            <a:ext cx="588645" cy="757555"/>
          </a:xfrm>
          <a:prstGeom prst="rect">
            <a:avLst/>
          </a:prstGeom>
        </p:spPr>
        <p:txBody>
          <a:bodyPr vert="horz" wrap="square" lIns="0" tIns="12700" rIns="0" bIns="0" rtlCol="0">
            <a:spAutoFit/>
          </a:bodyPr>
          <a:lstStyle/>
          <a:p>
            <a:pPr marL="12700">
              <a:lnSpc>
                <a:spcPct val="100000"/>
              </a:lnSpc>
              <a:spcBef>
                <a:spcPts val="100"/>
              </a:spcBef>
            </a:pPr>
            <a:r>
              <a:rPr sz="4800" spc="-890" dirty="0">
                <a:solidFill>
                  <a:srgbClr val="FF7C8E"/>
                </a:solidFill>
              </a:rPr>
              <a:t>01</a:t>
            </a:r>
            <a:endParaRPr sz="4800"/>
          </a:p>
        </p:txBody>
      </p:sp>
      <p:sp>
        <p:nvSpPr>
          <p:cNvPr id="29" name="object 29"/>
          <p:cNvSpPr txBox="1"/>
          <p:nvPr/>
        </p:nvSpPr>
        <p:spPr>
          <a:xfrm>
            <a:off x="1666494" y="1294891"/>
            <a:ext cx="5808980" cy="3073400"/>
          </a:xfrm>
          <a:prstGeom prst="rect">
            <a:avLst/>
          </a:prstGeom>
        </p:spPr>
        <p:txBody>
          <a:bodyPr vert="horz" wrap="square" lIns="0" tIns="12700" rIns="0" bIns="0" rtlCol="0">
            <a:spAutoFit/>
          </a:bodyPr>
          <a:lstStyle/>
          <a:p>
            <a:pPr marR="52705" algn="ctr">
              <a:lnSpc>
                <a:spcPct val="100000"/>
              </a:lnSpc>
              <a:spcBef>
                <a:spcPts val="100"/>
              </a:spcBef>
            </a:pPr>
            <a:r>
              <a:rPr sz="3600" b="1" spc="-325" dirty="0">
                <a:solidFill>
                  <a:srgbClr val="242845"/>
                </a:solidFill>
                <a:latin typeface="Tahoma"/>
                <a:cs typeface="Tahoma"/>
              </a:rPr>
              <a:t>DEĞER</a:t>
            </a:r>
            <a:r>
              <a:rPr sz="3600" b="1" spc="-330" dirty="0">
                <a:solidFill>
                  <a:srgbClr val="242845"/>
                </a:solidFill>
                <a:latin typeface="Tahoma"/>
                <a:cs typeface="Tahoma"/>
              </a:rPr>
              <a:t> </a:t>
            </a:r>
            <a:r>
              <a:rPr sz="3600" b="1" spc="-370" dirty="0">
                <a:solidFill>
                  <a:srgbClr val="242845"/>
                </a:solidFill>
                <a:latin typeface="Tahoma"/>
                <a:cs typeface="Tahoma"/>
              </a:rPr>
              <a:t>DUYGUSU</a:t>
            </a:r>
            <a:endParaRPr sz="3600">
              <a:latin typeface="Tahoma"/>
              <a:cs typeface="Tahoma"/>
            </a:endParaRPr>
          </a:p>
          <a:p>
            <a:pPr marL="24765" marR="16510" algn="ctr">
              <a:lnSpc>
                <a:spcPct val="100000"/>
              </a:lnSpc>
              <a:spcBef>
                <a:spcPts val="2390"/>
              </a:spcBef>
            </a:pPr>
            <a:r>
              <a:rPr sz="1800" spc="-10" dirty="0">
                <a:solidFill>
                  <a:srgbClr val="242845"/>
                </a:solidFill>
                <a:latin typeface="Tahoma"/>
                <a:cs typeface="Tahoma"/>
              </a:rPr>
              <a:t>Her</a:t>
            </a:r>
            <a:r>
              <a:rPr sz="1800" spc="-170" dirty="0">
                <a:solidFill>
                  <a:srgbClr val="242845"/>
                </a:solidFill>
                <a:latin typeface="Tahoma"/>
                <a:cs typeface="Tahoma"/>
              </a:rPr>
              <a:t> </a:t>
            </a:r>
            <a:r>
              <a:rPr sz="1800" spc="-10" dirty="0">
                <a:solidFill>
                  <a:srgbClr val="242845"/>
                </a:solidFill>
                <a:latin typeface="Tahoma"/>
                <a:cs typeface="Tahoma"/>
              </a:rPr>
              <a:t>birey</a:t>
            </a:r>
            <a:r>
              <a:rPr sz="1800" spc="-140" dirty="0">
                <a:solidFill>
                  <a:srgbClr val="242845"/>
                </a:solidFill>
                <a:latin typeface="Tahoma"/>
                <a:cs typeface="Tahoma"/>
              </a:rPr>
              <a:t> </a:t>
            </a:r>
            <a:r>
              <a:rPr sz="1800" dirty="0">
                <a:solidFill>
                  <a:srgbClr val="242845"/>
                </a:solidFill>
                <a:latin typeface="Tahoma"/>
                <a:cs typeface="Tahoma"/>
              </a:rPr>
              <a:t>değerli</a:t>
            </a:r>
            <a:r>
              <a:rPr sz="1800" spc="-155" dirty="0">
                <a:solidFill>
                  <a:srgbClr val="242845"/>
                </a:solidFill>
                <a:latin typeface="Tahoma"/>
                <a:cs typeface="Tahoma"/>
              </a:rPr>
              <a:t> </a:t>
            </a:r>
            <a:r>
              <a:rPr sz="1800" spc="-10" dirty="0">
                <a:solidFill>
                  <a:srgbClr val="242845"/>
                </a:solidFill>
                <a:latin typeface="Tahoma"/>
                <a:cs typeface="Tahoma"/>
              </a:rPr>
              <a:t>olma</a:t>
            </a:r>
            <a:r>
              <a:rPr sz="1800" spc="-165" dirty="0">
                <a:solidFill>
                  <a:srgbClr val="242845"/>
                </a:solidFill>
                <a:latin typeface="Tahoma"/>
                <a:cs typeface="Tahoma"/>
              </a:rPr>
              <a:t> </a:t>
            </a:r>
            <a:r>
              <a:rPr sz="1800" spc="-10" dirty="0">
                <a:solidFill>
                  <a:srgbClr val="242845"/>
                </a:solidFill>
                <a:latin typeface="Tahoma"/>
                <a:cs typeface="Tahoma"/>
              </a:rPr>
              <a:t>arzusu</a:t>
            </a:r>
            <a:r>
              <a:rPr sz="1800" spc="-170" dirty="0">
                <a:solidFill>
                  <a:srgbClr val="242845"/>
                </a:solidFill>
                <a:latin typeface="Tahoma"/>
                <a:cs typeface="Tahoma"/>
              </a:rPr>
              <a:t> </a:t>
            </a:r>
            <a:r>
              <a:rPr sz="1800" dirty="0">
                <a:solidFill>
                  <a:srgbClr val="242845"/>
                </a:solidFill>
                <a:latin typeface="Tahoma"/>
                <a:cs typeface="Tahoma"/>
              </a:rPr>
              <a:t>içerisindedir.</a:t>
            </a:r>
            <a:r>
              <a:rPr sz="1800" spc="-125" dirty="0">
                <a:solidFill>
                  <a:srgbClr val="242845"/>
                </a:solidFill>
                <a:latin typeface="Tahoma"/>
                <a:cs typeface="Tahoma"/>
              </a:rPr>
              <a:t> </a:t>
            </a:r>
            <a:r>
              <a:rPr sz="1800" spc="-20" dirty="0">
                <a:solidFill>
                  <a:srgbClr val="242845"/>
                </a:solidFill>
                <a:latin typeface="Tahoma"/>
                <a:cs typeface="Tahoma"/>
              </a:rPr>
              <a:t>Ve</a:t>
            </a:r>
            <a:r>
              <a:rPr sz="1800" spc="-145" dirty="0">
                <a:solidFill>
                  <a:srgbClr val="242845"/>
                </a:solidFill>
                <a:latin typeface="Tahoma"/>
                <a:cs typeface="Tahoma"/>
              </a:rPr>
              <a:t> </a:t>
            </a:r>
            <a:r>
              <a:rPr sz="1800" dirty="0">
                <a:solidFill>
                  <a:srgbClr val="242845"/>
                </a:solidFill>
                <a:latin typeface="Tahoma"/>
                <a:cs typeface="Tahoma"/>
              </a:rPr>
              <a:t>etkili</a:t>
            </a:r>
            <a:r>
              <a:rPr sz="1800" spc="-150" dirty="0">
                <a:solidFill>
                  <a:srgbClr val="242845"/>
                </a:solidFill>
                <a:latin typeface="Tahoma"/>
                <a:cs typeface="Tahoma"/>
              </a:rPr>
              <a:t> </a:t>
            </a:r>
            <a:r>
              <a:rPr sz="1800" dirty="0">
                <a:solidFill>
                  <a:srgbClr val="242845"/>
                </a:solidFill>
                <a:latin typeface="Tahoma"/>
                <a:cs typeface="Tahoma"/>
              </a:rPr>
              <a:t>bir</a:t>
            </a:r>
            <a:r>
              <a:rPr sz="1800" spc="-155" dirty="0">
                <a:solidFill>
                  <a:srgbClr val="242845"/>
                </a:solidFill>
                <a:latin typeface="Tahoma"/>
                <a:cs typeface="Tahoma"/>
              </a:rPr>
              <a:t> </a:t>
            </a:r>
            <a:r>
              <a:rPr sz="1800" spc="-20" dirty="0">
                <a:solidFill>
                  <a:srgbClr val="242845"/>
                </a:solidFill>
                <a:latin typeface="Tahoma"/>
                <a:cs typeface="Tahoma"/>
              </a:rPr>
              <a:t>aile </a:t>
            </a:r>
            <a:r>
              <a:rPr sz="1800" spc="65" dirty="0">
                <a:solidFill>
                  <a:srgbClr val="242845"/>
                </a:solidFill>
                <a:latin typeface="Tahoma"/>
                <a:cs typeface="Tahoma"/>
              </a:rPr>
              <a:t>içi</a:t>
            </a:r>
            <a:r>
              <a:rPr sz="1800" spc="-145" dirty="0">
                <a:solidFill>
                  <a:srgbClr val="242845"/>
                </a:solidFill>
                <a:latin typeface="Tahoma"/>
                <a:cs typeface="Tahoma"/>
              </a:rPr>
              <a:t> </a:t>
            </a:r>
            <a:r>
              <a:rPr sz="1800" dirty="0">
                <a:solidFill>
                  <a:srgbClr val="242845"/>
                </a:solidFill>
                <a:latin typeface="Tahoma"/>
                <a:cs typeface="Tahoma"/>
              </a:rPr>
              <a:t>iletişim</a:t>
            </a:r>
            <a:r>
              <a:rPr sz="1800" spc="-140" dirty="0">
                <a:solidFill>
                  <a:srgbClr val="242845"/>
                </a:solidFill>
                <a:latin typeface="Tahoma"/>
                <a:cs typeface="Tahoma"/>
              </a:rPr>
              <a:t> </a:t>
            </a:r>
            <a:r>
              <a:rPr sz="1800" dirty="0">
                <a:solidFill>
                  <a:srgbClr val="242845"/>
                </a:solidFill>
                <a:latin typeface="Tahoma"/>
                <a:cs typeface="Tahoma"/>
              </a:rPr>
              <a:t>aile</a:t>
            </a:r>
            <a:r>
              <a:rPr sz="1800" spc="-150" dirty="0">
                <a:solidFill>
                  <a:srgbClr val="242845"/>
                </a:solidFill>
                <a:latin typeface="Tahoma"/>
                <a:cs typeface="Tahoma"/>
              </a:rPr>
              <a:t> </a:t>
            </a:r>
            <a:r>
              <a:rPr sz="1800" dirty="0">
                <a:solidFill>
                  <a:srgbClr val="242845"/>
                </a:solidFill>
                <a:latin typeface="Tahoma"/>
                <a:cs typeface="Tahoma"/>
              </a:rPr>
              <a:t>bireylerinin</a:t>
            </a:r>
            <a:r>
              <a:rPr sz="1800" spc="-145" dirty="0">
                <a:solidFill>
                  <a:srgbClr val="242845"/>
                </a:solidFill>
                <a:latin typeface="Tahoma"/>
                <a:cs typeface="Tahoma"/>
              </a:rPr>
              <a:t> </a:t>
            </a:r>
            <a:r>
              <a:rPr sz="1800" spc="-20" dirty="0">
                <a:solidFill>
                  <a:srgbClr val="242845"/>
                </a:solidFill>
                <a:latin typeface="Tahoma"/>
                <a:cs typeface="Tahoma"/>
              </a:rPr>
              <a:t>tümünde</a:t>
            </a:r>
            <a:r>
              <a:rPr sz="1800" spc="-150" dirty="0">
                <a:solidFill>
                  <a:srgbClr val="242845"/>
                </a:solidFill>
                <a:latin typeface="Tahoma"/>
                <a:cs typeface="Tahoma"/>
              </a:rPr>
              <a:t> </a:t>
            </a:r>
            <a:r>
              <a:rPr sz="1800" dirty="0">
                <a:solidFill>
                  <a:srgbClr val="242845"/>
                </a:solidFill>
                <a:latin typeface="Tahoma"/>
                <a:cs typeface="Tahoma"/>
              </a:rPr>
              <a:t>değerli</a:t>
            </a:r>
            <a:r>
              <a:rPr sz="1800" spc="-145" dirty="0">
                <a:solidFill>
                  <a:srgbClr val="242845"/>
                </a:solidFill>
                <a:latin typeface="Tahoma"/>
                <a:cs typeface="Tahoma"/>
              </a:rPr>
              <a:t> </a:t>
            </a:r>
            <a:r>
              <a:rPr sz="1800" spc="-20" dirty="0">
                <a:solidFill>
                  <a:srgbClr val="242845"/>
                </a:solidFill>
                <a:latin typeface="Tahoma"/>
                <a:cs typeface="Tahoma"/>
              </a:rPr>
              <a:t>olma</a:t>
            </a:r>
            <a:r>
              <a:rPr sz="1800" spc="-170" dirty="0">
                <a:solidFill>
                  <a:srgbClr val="242845"/>
                </a:solidFill>
                <a:latin typeface="Tahoma"/>
                <a:cs typeface="Tahoma"/>
              </a:rPr>
              <a:t> </a:t>
            </a:r>
            <a:r>
              <a:rPr sz="1800" spc="-10" dirty="0">
                <a:solidFill>
                  <a:srgbClr val="242845"/>
                </a:solidFill>
                <a:latin typeface="Tahoma"/>
                <a:cs typeface="Tahoma"/>
              </a:rPr>
              <a:t>hissi uyandıracaktır.</a:t>
            </a:r>
            <a:endParaRPr sz="1800">
              <a:latin typeface="Tahoma"/>
              <a:cs typeface="Tahoma"/>
            </a:endParaRPr>
          </a:p>
          <a:p>
            <a:pPr>
              <a:lnSpc>
                <a:spcPct val="100000"/>
              </a:lnSpc>
              <a:spcBef>
                <a:spcPts val="50"/>
              </a:spcBef>
            </a:pPr>
            <a:endParaRPr sz="1750">
              <a:latin typeface="Tahoma"/>
              <a:cs typeface="Tahoma"/>
            </a:endParaRPr>
          </a:p>
          <a:p>
            <a:pPr marL="12700" marR="5080" algn="ctr">
              <a:lnSpc>
                <a:spcPct val="100000"/>
              </a:lnSpc>
            </a:pPr>
            <a:r>
              <a:rPr sz="1800" dirty="0">
                <a:solidFill>
                  <a:srgbClr val="242845"/>
                </a:solidFill>
                <a:latin typeface="Tahoma"/>
                <a:cs typeface="Tahoma"/>
              </a:rPr>
              <a:t>Aile</a:t>
            </a:r>
            <a:r>
              <a:rPr sz="1800" spc="-105" dirty="0">
                <a:solidFill>
                  <a:srgbClr val="242845"/>
                </a:solidFill>
                <a:latin typeface="Tahoma"/>
                <a:cs typeface="Tahoma"/>
              </a:rPr>
              <a:t> </a:t>
            </a:r>
            <a:r>
              <a:rPr sz="1800" dirty="0">
                <a:solidFill>
                  <a:srgbClr val="242845"/>
                </a:solidFill>
                <a:latin typeface="Tahoma"/>
                <a:cs typeface="Tahoma"/>
              </a:rPr>
              <a:t>bireyleri</a:t>
            </a:r>
            <a:r>
              <a:rPr sz="1800" spc="-114" dirty="0">
                <a:solidFill>
                  <a:srgbClr val="242845"/>
                </a:solidFill>
                <a:latin typeface="Tahoma"/>
                <a:cs typeface="Tahoma"/>
              </a:rPr>
              <a:t> </a:t>
            </a:r>
            <a:r>
              <a:rPr sz="1800" dirty="0">
                <a:solidFill>
                  <a:srgbClr val="242845"/>
                </a:solidFill>
                <a:latin typeface="Tahoma"/>
                <a:cs typeface="Tahoma"/>
              </a:rPr>
              <a:t>ile</a:t>
            </a:r>
            <a:r>
              <a:rPr sz="1800" spc="-80" dirty="0">
                <a:solidFill>
                  <a:srgbClr val="242845"/>
                </a:solidFill>
                <a:latin typeface="Tahoma"/>
                <a:cs typeface="Tahoma"/>
              </a:rPr>
              <a:t> </a:t>
            </a:r>
            <a:r>
              <a:rPr sz="1800" dirty="0">
                <a:solidFill>
                  <a:srgbClr val="242845"/>
                </a:solidFill>
                <a:latin typeface="Tahoma"/>
                <a:cs typeface="Tahoma"/>
              </a:rPr>
              <a:t>iletişim</a:t>
            </a:r>
            <a:r>
              <a:rPr sz="1800" spc="-105" dirty="0">
                <a:solidFill>
                  <a:srgbClr val="242845"/>
                </a:solidFill>
                <a:latin typeface="Tahoma"/>
                <a:cs typeface="Tahoma"/>
              </a:rPr>
              <a:t> </a:t>
            </a:r>
            <a:r>
              <a:rPr sz="1800" spc="-20" dirty="0">
                <a:solidFill>
                  <a:srgbClr val="242845"/>
                </a:solidFill>
                <a:latin typeface="Tahoma"/>
                <a:cs typeface="Tahoma"/>
              </a:rPr>
              <a:t>halindeyken</a:t>
            </a:r>
            <a:r>
              <a:rPr sz="1800" spc="-75" dirty="0">
                <a:solidFill>
                  <a:srgbClr val="242845"/>
                </a:solidFill>
                <a:latin typeface="Tahoma"/>
                <a:cs typeface="Tahoma"/>
              </a:rPr>
              <a:t> </a:t>
            </a:r>
            <a:r>
              <a:rPr sz="1800" dirty="0">
                <a:solidFill>
                  <a:srgbClr val="242845"/>
                </a:solidFill>
                <a:latin typeface="Tahoma"/>
                <a:cs typeface="Tahoma"/>
              </a:rPr>
              <a:t>o</a:t>
            </a:r>
            <a:r>
              <a:rPr sz="1800" spc="-114" dirty="0">
                <a:solidFill>
                  <a:srgbClr val="242845"/>
                </a:solidFill>
                <a:latin typeface="Tahoma"/>
                <a:cs typeface="Tahoma"/>
              </a:rPr>
              <a:t> </a:t>
            </a:r>
            <a:r>
              <a:rPr sz="1800" dirty="0">
                <a:solidFill>
                  <a:srgbClr val="242845"/>
                </a:solidFill>
                <a:latin typeface="Tahoma"/>
                <a:cs typeface="Tahoma"/>
              </a:rPr>
              <a:t>iletişimi</a:t>
            </a:r>
            <a:r>
              <a:rPr sz="1800" spc="-95" dirty="0">
                <a:solidFill>
                  <a:srgbClr val="242845"/>
                </a:solidFill>
                <a:latin typeface="Tahoma"/>
                <a:cs typeface="Tahoma"/>
              </a:rPr>
              <a:t> </a:t>
            </a:r>
            <a:r>
              <a:rPr sz="1800" spc="-10" dirty="0">
                <a:solidFill>
                  <a:srgbClr val="242845"/>
                </a:solidFill>
                <a:latin typeface="Tahoma"/>
                <a:cs typeface="Tahoma"/>
              </a:rPr>
              <a:t>önemsemeli </a:t>
            </a:r>
            <a:r>
              <a:rPr sz="1800" spc="-25" dirty="0">
                <a:solidFill>
                  <a:srgbClr val="242845"/>
                </a:solidFill>
                <a:latin typeface="Tahoma"/>
                <a:cs typeface="Tahoma"/>
              </a:rPr>
              <a:t>ve</a:t>
            </a:r>
            <a:r>
              <a:rPr sz="1800" spc="-170" dirty="0">
                <a:solidFill>
                  <a:srgbClr val="242845"/>
                </a:solidFill>
                <a:latin typeface="Tahoma"/>
                <a:cs typeface="Tahoma"/>
              </a:rPr>
              <a:t> </a:t>
            </a:r>
            <a:r>
              <a:rPr sz="1800" spc="-10" dirty="0">
                <a:solidFill>
                  <a:srgbClr val="242845"/>
                </a:solidFill>
                <a:latin typeface="Tahoma"/>
                <a:cs typeface="Tahoma"/>
              </a:rPr>
              <a:t>başka</a:t>
            </a:r>
            <a:r>
              <a:rPr sz="1800" spc="-150" dirty="0">
                <a:solidFill>
                  <a:srgbClr val="242845"/>
                </a:solidFill>
                <a:latin typeface="Tahoma"/>
                <a:cs typeface="Tahoma"/>
              </a:rPr>
              <a:t> </a:t>
            </a:r>
            <a:r>
              <a:rPr sz="1800" dirty="0">
                <a:solidFill>
                  <a:srgbClr val="242845"/>
                </a:solidFill>
                <a:latin typeface="Tahoma"/>
                <a:cs typeface="Tahoma"/>
              </a:rPr>
              <a:t>şeylerle</a:t>
            </a:r>
            <a:r>
              <a:rPr sz="1800" spc="-195" dirty="0">
                <a:solidFill>
                  <a:srgbClr val="242845"/>
                </a:solidFill>
                <a:latin typeface="Tahoma"/>
                <a:cs typeface="Tahoma"/>
              </a:rPr>
              <a:t> </a:t>
            </a:r>
            <a:r>
              <a:rPr sz="1800" dirty="0">
                <a:solidFill>
                  <a:srgbClr val="242845"/>
                </a:solidFill>
                <a:latin typeface="Tahoma"/>
                <a:cs typeface="Tahoma"/>
              </a:rPr>
              <a:t>ilgilenerek</a:t>
            </a:r>
            <a:r>
              <a:rPr sz="1800" spc="-155" dirty="0">
                <a:solidFill>
                  <a:srgbClr val="242845"/>
                </a:solidFill>
                <a:latin typeface="Tahoma"/>
                <a:cs typeface="Tahoma"/>
              </a:rPr>
              <a:t> </a:t>
            </a:r>
            <a:r>
              <a:rPr sz="1800" spc="-20" dirty="0">
                <a:solidFill>
                  <a:srgbClr val="242845"/>
                </a:solidFill>
                <a:latin typeface="Tahoma"/>
                <a:cs typeface="Tahoma"/>
              </a:rPr>
              <a:t>değil,</a:t>
            </a:r>
            <a:r>
              <a:rPr sz="1800" spc="-160" dirty="0">
                <a:solidFill>
                  <a:srgbClr val="242845"/>
                </a:solidFill>
                <a:latin typeface="Tahoma"/>
                <a:cs typeface="Tahoma"/>
              </a:rPr>
              <a:t> </a:t>
            </a:r>
            <a:r>
              <a:rPr sz="1800" spc="-10" dirty="0">
                <a:solidFill>
                  <a:srgbClr val="242845"/>
                </a:solidFill>
                <a:latin typeface="Tahoma"/>
                <a:cs typeface="Tahoma"/>
              </a:rPr>
              <a:t>tamamen</a:t>
            </a:r>
            <a:endParaRPr sz="1800">
              <a:latin typeface="Tahoma"/>
              <a:cs typeface="Tahoma"/>
            </a:endParaRPr>
          </a:p>
          <a:p>
            <a:pPr algn="ctr">
              <a:lnSpc>
                <a:spcPct val="100000"/>
              </a:lnSpc>
            </a:pPr>
            <a:r>
              <a:rPr sz="1800" spc="-25" dirty="0">
                <a:solidFill>
                  <a:srgbClr val="242845"/>
                </a:solidFill>
                <a:latin typeface="Tahoma"/>
                <a:cs typeface="Tahoma"/>
              </a:rPr>
              <a:t>odaklanarak</a:t>
            </a:r>
            <a:r>
              <a:rPr sz="1800" spc="-125" dirty="0">
                <a:solidFill>
                  <a:srgbClr val="242845"/>
                </a:solidFill>
                <a:latin typeface="Tahoma"/>
                <a:cs typeface="Tahoma"/>
              </a:rPr>
              <a:t> </a:t>
            </a:r>
            <a:r>
              <a:rPr sz="1800" dirty="0">
                <a:solidFill>
                  <a:srgbClr val="242845"/>
                </a:solidFill>
                <a:latin typeface="Tahoma"/>
                <a:cs typeface="Tahoma"/>
              </a:rPr>
              <a:t>o</a:t>
            </a:r>
            <a:r>
              <a:rPr sz="1800" spc="-114" dirty="0">
                <a:solidFill>
                  <a:srgbClr val="242845"/>
                </a:solidFill>
                <a:latin typeface="Tahoma"/>
                <a:cs typeface="Tahoma"/>
              </a:rPr>
              <a:t> </a:t>
            </a:r>
            <a:r>
              <a:rPr sz="1800" dirty="0">
                <a:solidFill>
                  <a:srgbClr val="242845"/>
                </a:solidFill>
                <a:latin typeface="Tahoma"/>
                <a:cs typeface="Tahoma"/>
              </a:rPr>
              <a:t>iletişimde</a:t>
            </a:r>
            <a:r>
              <a:rPr sz="1800" spc="-90" dirty="0">
                <a:solidFill>
                  <a:srgbClr val="242845"/>
                </a:solidFill>
                <a:latin typeface="Tahoma"/>
                <a:cs typeface="Tahoma"/>
              </a:rPr>
              <a:t> </a:t>
            </a:r>
            <a:r>
              <a:rPr sz="1800" spc="-10" dirty="0">
                <a:solidFill>
                  <a:srgbClr val="242845"/>
                </a:solidFill>
                <a:latin typeface="Tahoma"/>
                <a:cs typeface="Tahoma"/>
              </a:rPr>
              <a:t>kalmalısınız.</a:t>
            </a:r>
            <a:endParaRPr sz="1800">
              <a:latin typeface="Tahoma"/>
              <a:cs typeface="Tahoma"/>
            </a:endParaRPr>
          </a:p>
          <a:p>
            <a:pPr marL="1270" algn="ctr">
              <a:lnSpc>
                <a:spcPct val="100000"/>
              </a:lnSpc>
            </a:pPr>
            <a:r>
              <a:rPr sz="1800" dirty="0">
                <a:solidFill>
                  <a:srgbClr val="242845"/>
                </a:solidFill>
                <a:latin typeface="Tahoma"/>
                <a:cs typeface="Tahoma"/>
              </a:rPr>
              <a:t>Etkin</a:t>
            </a:r>
            <a:r>
              <a:rPr sz="1800" spc="-120" dirty="0">
                <a:solidFill>
                  <a:srgbClr val="242845"/>
                </a:solidFill>
                <a:latin typeface="Tahoma"/>
                <a:cs typeface="Tahoma"/>
              </a:rPr>
              <a:t> </a:t>
            </a:r>
            <a:r>
              <a:rPr sz="1800" dirty="0">
                <a:solidFill>
                  <a:srgbClr val="242845"/>
                </a:solidFill>
                <a:latin typeface="Tahoma"/>
                <a:cs typeface="Tahoma"/>
              </a:rPr>
              <a:t>bir</a:t>
            </a:r>
            <a:r>
              <a:rPr sz="1800" spc="-120" dirty="0">
                <a:solidFill>
                  <a:srgbClr val="242845"/>
                </a:solidFill>
                <a:latin typeface="Tahoma"/>
                <a:cs typeface="Tahoma"/>
              </a:rPr>
              <a:t> </a:t>
            </a:r>
            <a:r>
              <a:rPr sz="1800" dirty="0">
                <a:solidFill>
                  <a:srgbClr val="242845"/>
                </a:solidFill>
                <a:latin typeface="Tahoma"/>
                <a:cs typeface="Tahoma"/>
              </a:rPr>
              <a:t>dinleyici</a:t>
            </a:r>
            <a:r>
              <a:rPr sz="1800" spc="-90" dirty="0">
                <a:solidFill>
                  <a:srgbClr val="242845"/>
                </a:solidFill>
                <a:latin typeface="Tahoma"/>
                <a:cs typeface="Tahoma"/>
              </a:rPr>
              <a:t> </a:t>
            </a:r>
            <a:r>
              <a:rPr sz="1800" spc="-10" dirty="0">
                <a:solidFill>
                  <a:srgbClr val="242845"/>
                </a:solidFill>
                <a:latin typeface="Tahoma"/>
                <a:cs typeface="Tahoma"/>
              </a:rPr>
              <a:t>olunmalıdır.</a:t>
            </a:r>
            <a:endParaRPr sz="1800">
              <a:latin typeface="Tahoma"/>
              <a:cs typeface="Tahoma"/>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183</TotalTime>
  <Words>1958</Words>
  <Application>Microsoft Office PowerPoint</Application>
  <PresentationFormat>Ekran Gösterisi (16:9)</PresentationFormat>
  <Paragraphs>257</Paragraphs>
  <Slides>46</Slides>
  <Notes>1</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46</vt:i4>
      </vt:variant>
    </vt:vector>
  </HeadingPairs>
  <TitlesOfParts>
    <vt:vector size="56" baseType="lpstr">
      <vt:lpstr>Arial</vt:lpstr>
      <vt:lpstr>Wingdings 2</vt:lpstr>
      <vt:lpstr>Times New Roman</vt:lpstr>
      <vt:lpstr>Calibri</vt:lpstr>
      <vt:lpstr>Didact Gothic</vt:lpstr>
      <vt:lpstr>Bellota</vt:lpstr>
      <vt:lpstr>Tahoma</vt:lpstr>
      <vt:lpstr>Candara</vt:lpstr>
      <vt:lpstr>Arial Black</vt:lpstr>
      <vt:lpstr>Office Theme</vt:lpstr>
      <vt:lpstr>PowerPoint Sunusu</vt:lpstr>
      <vt:lpstr>AİLE İÇİ İLETİŞİM</vt:lpstr>
      <vt:lpstr>PowerPoint Sunusu</vt:lpstr>
      <vt:lpstr>İLETİŞİM</vt:lpstr>
      <vt:lpstr>İLETİŞİMİN ÖNEMİ</vt:lpstr>
      <vt:lpstr>İLETİŞİMİN ÖNEMİ</vt:lpstr>
      <vt:lpstr>PowerPoint Sunusu</vt:lpstr>
      <vt:lpstr>AİLE BİREYLERİ AİLEDEN NE BEKLER?</vt:lpstr>
      <vt:lpstr>01</vt:lpstr>
      <vt:lpstr>02</vt:lpstr>
      <vt:lpstr>03</vt:lpstr>
      <vt:lpstr>04</vt:lpstr>
      <vt:lpstr>AİLE KURALLARI NASIL BELİRLENMELİDİR?</vt:lpstr>
      <vt:lpstr>AİLE KURALLARI</vt:lpstr>
      <vt:lpstr>AİLE TOPLANTISI: ORTAK KARARLAR!</vt:lpstr>
      <vt:lpstr>PANDEMİ DÖNEMİNDE İLETİŞİM</vt:lpstr>
      <vt:lpstr>EBEVEYN-ÇOCUK İLETİŞİMİ</vt:lpstr>
      <vt:lpstr>EBEVEYN-ÇOCUK İLETİŞİMİ</vt:lpstr>
      <vt:lpstr>EBEVEYN-ÇOCUK İLETİŞİMİ</vt:lpstr>
      <vt:lpstr>EBEVEYN-ÇOCUK İLETİŞİMİ</vt:lpstr>
      <vt:lpstr>Sevginin en güçlü hali; AİLEDİR.</vt:lpstr>
      <vt:lpstr>AİLE İÇİ İLETİŞİM</vt:lpstr>
      <vt:lpstr>ÇOCUK VE GENÇLERDE İNTİHAR TRAVMASI ÖNLEYİCİ ÇALIŞMALAR</vt:lpstr>
      <vt:lpstr>PowerPoint Sunusu</vt:lpstr>
      <vt:lpstr>PowerPoint Sunusu</vt:lpstr>
      <vt:lpstr>İntihara teşebbüs aşamasına gelmiş bireylerin hedefi aslında özkıyım değildir.</vt:lpstr>
      <vt:lpstr>İNTİHARA DAİR RİSKLER VE İPUÇLARI</vt:lpstr>
      <vt:lpstr>İNTİHARA DAİR RİSKLER VE İPUÇLARI</vt:lpstr>
      <vt:lpstr>İNTİHAR TEŞEBBÜSÜNÜN  SEBEPLERİ</vt:lpstr>
      <vt:lpstr>İNTİHAR TEŞEBBÜSÜNÜN  SEBEPLERİ</vt:lpstr>
      <vt:lpstr>İNTİHAR TEŞEBBÜSÜNÜN  SEBEPLERİ</vt:lpstr>
      <vt:lpstr>İNTİHAR TEŞEBBÜSÜNÜN  SEBEPLERİ</vt:lpstr>
      <vt:lpstr>İNTİHAR TEŞEBBÜSÜNÜN  SEBEPLERİ</vt:lpstr>
      <vt:lpstr>İntihar İstatistikleri</vt:lpstr>
      <vt:lpstr>İntihar İstatistikleri</vt:lpstr>
      <vt:lpstr>İntihar İstatistikleri</vt:lpstr>
      <vt:lpstr>İntihar İstatistikleri</vt:lpstr>
      <vt:lpstr>İNTİHARDA RİSK FAKTÖRLERİ</vt:lpstr>
      <vt:lpstr>İNTİHARDA RİSK FAKTÖRLERİ</vt:lpstr>
      <vt:lpstr>İNTİHARDA RİSK FAKTÖRLERİ</vt:lpstr>
      <vt:lpstr>RİSK FAKTÖRLERİ - İLGİLİ DEĞİŞKENLER</vt:lpstr>
      <vt:lpstr>İntihar olgusunu özellikle gençlerde ele almak; </vt:lpstr>
      <vt:lpstr>KORUYUCU ETMENLER</vt:lpstr>
      <vt:lpstr>İNTİHARA İLİŞKİN MİTLER(DOĞRU BİLİNEN YANLIŞLAR) (www.who.int, 2018)</vt:lpstr>
      <vt:lpstr>İNTİHARA İLİŞKİN MİTLER(DOĞRU BİLİNEN YANLIŞLAR) (www.who.int, 2018)</vt:lpstr>
      <vt:lpstr>İNTİHARA İLİŞKİN MİTLER(DOĞRU BİLİNEN YANLIŞLAR) (www.who.int, 2018)</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AİLE İÇİ</dc:title>
  <dc:creator>Buğra Topkara</dc:creator>
  <cp:lastModifiedBy>MehmetKILIC</cp:lastModifiedBy>
  <cp:revision>25</cp:revision>
  <dcterms:created xsi:type="dcterms:W3CDTF">2022-03-23T03:39:31Z</dcterms:created>
  <dcterms:modified xsi:type="dcterms:W3CDTF">2022-04-14T11:23:33Z</dcterms:modified>
</cp:coreProperties>
</file>